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78" r:id="rId2"/>
    <p:sldId id="388" r:id="rId3"/>
    <p:sldId id="259" r:id="rId4"/>
    <p:sldId id="277" r:id="rId5"/>
    <p:sldId id="312" r:id="rId6"/>
    <p:sldId id="357" r:id="rId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250C"/>
    <a:srgbClr val="968A83"/>
    <a:srgbClr val="0F7626"/>
    <a:srgbClr val="469303"/>
    <a:srgbClr val="FF732D"/>
    <a:srgbClr val="776C67"/>
    <a:srgbClr val="027425"/>
    <a:srgbClr val="BCDB7B"/>
    <a:srgbClr val="E8E8E8"/>
    <a:srgbClr val="EAA1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79"/>
    <p:restoredTop sz="92685"/>
  </p:normalViewPr>
  <p:slideViewPr>
    <p:cSldViewPr snapToGrid="0" snapToObjects="1">
      <p:cViewPr varScale="1">
        <p:scale>
          <a:sx n="147" d="100"/>
          <a:sy n="147" d="100"/>
        </p:scale>
        <p:origin x="240" y="44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8C2251-A612-7A4B-907E-475ED4119124}" type="datetimeFigureOut">
              <a:rPr lang="it-IT" smtClean="0"/>
              <a:t>14/01/21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DF339-96C9-9A4A-83BF-3184FDCD0717}" type="slidenum">
              <a:rPr lang="it-IT" smtClean="0"/>
              <a:t>‹N›</a:t>
            </a:fld>
            <a:endParaRPr lang="it-IT"/>
          </a:p>
        </p:txBody>
      </p:sp>
    </p:spTree>
    <p:extLst>
      <p:ext uri="{BB962C8B-B14F-4D97-AF65-F5344CB8AC3E}">
        <p14:creationId xmlns:p14="http://schemas.microsoft.com/office/powerpoint/2010/main" val="288242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E8DF339-96C9-9A4A-83BF-3184FDCD0717}" type="slidenum">
              <a:rPr lang="it-IT" smtClean="0"/>
              <a:t>1</a:t>
            </a:fld>
            <a:endParaRPr lang="it-IT"/>
          </a:p>
        </p:txBody>
      </p:sp>
    </p:spTree>
    <p:extLst>
      <p:ext uri="{BB962C8B-B14F-4D97-AF65-F5344CB8AC3E}">
        <p14:creationId xmlns:p14="http://schemas.microsoft.com/office/powerpoint/2010/main" val="2517516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Introduzione</a:t>
            </a:r>
          </a:p>
          <a:p>
            <a:r>
              <a:rPr lang="it-IT" dirty="0"/>
              <a:t>Breve descrizione progetto – (virgolettato Assessore?) </a:t>
            </a:r>
          </a:p>
          <a:p>
            <a:r>
              <a:rPr lang="it-IT" dirty="0"/>
              <a:t>Link a video caricato su </a:t>
            </a:r>
            <a:r>
              <a:rPr lang="it-IT" dirty="0" err="1"/>
              <a:t>Youtube</a:t>
            </a:r>
            <a:r>
              <a:rPr lang="it-IT" dirty="0"/>
              <a:t> o altra piattaforma</a:t>
            </a:r>
          </a:p>
          <a:p>
            <a:endParaRPr lang="it-IT" dirty="0"/>
          </a:p>
        </p:txBody>
      </p:sp>
      <p:sp>
        <p:nvSpPr>
          <p:cNvPr id="4" name="Segnaposto numero diapositiva 3"/>
          <p:cNvSpPr>
            <a:spLocks noGrp="1"/>
          </p:cNvSpPr>
          <p:nvPr>
            <p:ph type="sldNum" sz="quarter" idx="5"/>
          </p:nvPr>
        </p:nvSpPr>
        <p:spPr/>
        <p:txBody>
          <a:bodyPr/>
          <a:lstStyle/>
          <a:p>
            <a:fld id="{1E8DF339-96C9-9A4A-83BF-3184FDCD0717}" type="slidenum">
              <a:rPr lang="it-IT" smtClean="0"/>
              <a:t>3</a:t>
            </a:fld>
            <a:endParaRPr lang="it-IT"/>
          </a:p>
        </p:txBody>
      </p:sp>
    </p:spTree>
    <p:extLst>
      <p:ext uri="{BB962C8B-B14F-4D97-AF65-F5344CB8AC3E}">
        <p14:creationId xmlns:p14="http://schemas.microsoft.com/office/powerpoint/2010/main" val="394826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af253dd8e7_0_4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3" name="Google Shape;1203;gaf253dd8e7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1755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af253dd8e7_0_4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3" name="Google Shape;1203;gaf253dd8e7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5250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AC4270-6645-204C-B7BB-F68C69FD6DBE}"/>
              </a:ext>
            </a:extLst>
          </p:cNvPr>
          <p:cNvSpPr>
            <a:spLocks noGrp="1"/>
          </p:cNvSpPr>
          <p:nvPr>
            <p:ph type="ctrTitle"/>
          </p:nvPr>
        </p:nvSpPr>
        <p:spPr>
          <a:xfrm>
            <a:off x="1524000" y="1122363"/>
            <a:ext cx="9144000" cy="2387600"/>
          </a:xfrm>
        </p:spPr>
        <p:txBody>
          <a:bodyPr anchor="b">
            <a:noAutofit/>
          </a:bodyPr>
          <a:lstStyle>
            <a:lvl1pPr algn="ctr">
              <a:defRPr sz="48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1C2BD9DD-6E0E-6F4D-ABF3-35A5D703C6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74CC56E-6A49-6148-A552-803B5551EA3F}"/>
              </a:ext>
            </a:extLst>
          </p:cNvPr>
          <p:cNvSpPr>
            <a:spLocks noGrp="1"/>
          </p:cNvSpPr>
          <p:nvPr>
            <p:ph type="dt" sz="half" idx="10"/>
          </p:nvPr>
        </p:nvSpPr>
        <p:spPr/>
        <p:txBody>
          <a:bodyPr/>
          <a:lstStyle/>
          <a:p>
            <a:fld id="{64E39839-D515-764E-A5DB-C23CAC186413}" type="datetime1">
              <a:rPr lang="it-IT" smtClean="0"/>
              <a:t>14/01/21</a:t>
            </a:fld>
            <a:endParaRPr lang="it-IT"/>
          </a:p>
        </p:txBody>
      </p:sp>
      <p:sp>
        <p:nvSpPr>
          <p:cNvPr id="5" name="Segnaposto piè di pagina 4">
            <a:extLst>
              <a:ext uri="{FF2B5EF4-FFF2-40B4-BE49-F238E27FC236}">
                <a16:creationId xmlns:a16="http://schemas.microsoft.com/office/drawing/2014/main" id="{BCD89BEA-335B-FB42-826E-C81B5C82F63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3C1619E-1F3F-7C4A-AC79-45DB3D065CCE}"/>
              </a:ext>
            </a:extLst>
          </p:cNvPr>
          <p:cNvSpPr>
            <a:spLocks noGrp="1"/>
          </p:cNvSpPr>
          <p:nvPr>
            <p:ph type="sldNum" sz="quarter" idx="12"/>
          </p:nvPr>
        </p:nvSpPr>
        <p:spPr/>
        <p:txBody>
          <a:bodyPr/>
          <a:lstStyle>
            <a:lvl1pPr>
              <a:defRPr/>
            </a:lvl1pPr>
          </a:lstStyle>
          <a:p>
            <a:fld id="{86120A4C-F724-3F4F-AC54-57FF25B164C7}" type="slidenum">
              <a:rPr lang="it-IT" smtClean="0"/>
              <a:pPr/>
              <a:t>‹N›</a:t>
            </a:fld>
            <a:endParaRPr lang="it-IT" dirty="0"/>
          </a:p>
        </p:txBody>
      </p:sp>
    </p:spTree>
    <p:extLst>
      <p:ext uri="{BB962C8B-B14F-4D97-AF65-F5344CB8AC3E}">
        <p14:creationId xmlns:p14="http://schemas.microsoft.com/office/powerpoint/2010/main" val="210253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08AC31-391D-AD43-8EE9-08E6875BFDC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E5CBBD1-3343-644F-B637-A01C82DD900D}"/>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167834D0-A880-7A47-BCE9-E20DEA6C1268}"/>
              </a:ext>
            </a:extLst>
          </p:cNvPr>
          <p:cNvSpPr>
            <a:spLocks noGrp="1"/>
          </p:cNvSpPr>
          <p:nvPr>
            <p:ph type="dt" sz="half" idx="10"/>
          </p:nvPr>
        </p:nvSpPr>
        <p:spPr/>
        <p:txBody>
          <a:bodyPr/>
          <a:lstStyle/>
          <a:p>
            <a:fld id="{528CCE3C-1AE0-CF47-B4C2-CAA011F6622A}" type="datetime1">
              <a:rPr lang="it-IT" smtClean="0"/>
              <a:t>14/01/21</a:t>
            </a:fld>
            <a:endParaRPr lang="it-IT"/>
          </a:p>
        </p:txBody>
      </p:sp>
      <p:sp>
        <p:nvSpPr>
          <p:cNvPr id="5" name="Segnaposto piè di pagina 4">
            <a:extLst>
              <a:ext uri="{FF2B5EF4-FFF2-40B4-BE49-F238E27FC236}">
                <a16:creationId xmlns:a16="http://schemas.microsoft.com/office/drawing/2014/main" id="{8EDCAD29-1B77-1240-8B42-B71AF7D39E2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84403B2-E090-6A4E-AFE2-DF7EAEDAA583}"/>
              </a:ext>
            </a:extLst>
          </p:cNvPr>
          <p:cNvSpPr>
            <a:spLocks noGrp="1"/>
          </p:cNvSpPr>
          <p:nvPr>
            <p:ph type="sldNum" sz="quarter" idx="12"/>
          </p:nvPr>
        </p:nvSpPr>
        <p:spPr/>
        <p:txBody>
          <a:bodyPr/>
          <a:lstStyle/>
          <a:p>
            <a:fld id="{9B7C6A97-60EF-7C42-8EEA-523251BBD1E1}" type="slidenum">
              <a:rPr lang="it-IT" smtClean="0"/>
              <a:t>‹N›</a:t>
            </a:fld>
            <a:endParaRPr lang="it-IT"/>
          </a:p>
        </p:txBody>
      </p:sp>
    </p:spTree>
    <p:extLst>
      <p:ext uri="{BB962C8B-B14F-4D97-AF65-F5344CB8AC3E}">
        <p14:creationId xmlns:p14="http://schemas.microsoft.com/office/powerpoint/2010/main" val="1153834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DF793F7-EAFB-9945-BB86-41C72D1894F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2E6D704-5AD9-624E-A8D0-C4C475B1DB28}"/>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16C2589F-CF50-3445-BDA4-8C035E69AA78}"/>
              </a:ext>
            </a:extLst>
          </p:cNvPr>
          <p:cNvSpPr>
            <a:spLocks noGrp="1"/>
          </p:cNvSpPr>
          <p:nvPr>
            <p:ph type="dt" sz="half" idx="10"/>
          </p:nvPr>
        </p:nvSpPr>
        <p:spPr/>
        <p:txBody>
          <a:bodyPr/>
          <a:lstStyle/>
          <a:p>
            <a:fld id="{9DBBF371-BE1D-374F-A281-0212A710AD23}" type="datetime1">
              <a:rPr lang="it-IT" smtClean="0"/>
              <a:t>14/01/21</a:t>
            </a:fld>
            <a:endParaRPr lang="it-IT"/>
          </a:p>
        </p:txBody>
      </p:sp>
      <p:sp>
        <p:nvSpPr>
          <p:cNvPr id="5" name="Segnaposto piè di pagina 4">
            <a:extLst>
              <a:ext uri="{FF2B5EF4-FFF2-40B4-BE49-F238E27FC236}">
                <a16:creationId xmlns:a16="http://schemas.microsoft.com/office/drawing/2014/main" id="{D6CC0B18-A11F-3142-95FE-7ED2BBFB8C4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3C24919-ADB0-9E4B-BB40-09DB7C9B7DAA}"/>
              </a:ext>
            </a:extLst>
          </p:cNvPr>
          <p:cNvSpPr>
            <a:spLocks noGrp="1"/>
          </p:cNvSpPr>
          <p:nvPr>
            <p:ph type="sldNum" sz="quarter" idx="12"/>
          </p:nvPr>
        </p:nvSpPr>
        <p:spPr/>
        <p:txBody>
          <a:bodyPr/>
          <a:lstStyle/>
          <a:p>
            <a:fld id="{9B7C6A97-60EF-7C42-8EEA-523251BBD1E1}" type="slidenum">
              <a:rPr lang="it-IT" smtClean="0"/>
              <a:t>‹N›</a:t>
            </a:fld>
            <a:endParaRPr lang="it-IT"/>
          </a:p>
        </p:txBody>
      </p:sp>
    </p:spTree>
    <p:extLst>
      <p:ext uri="{BB962C8B-B14F-4D97-AF65-F5344CB8AC3E}">
        <p14:creationId xmlns:p14="http://schemas.microsoft.com/office/powerpoint/2010/main" val="39587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Layout personalizzato">
    <p:spTree>
      <p:nvGrpSpPr>
        <p:cNvPr id="1" name=""/>
        <p:cNvGrpSpPr/>
        <p:nvPr/>
      </p:nvGrpSpPr>
      <p:grpSpPr>
        <a:xfrm>
          <a:off x="0" y="0"/>
          <a:ext cx="0" cy="0"/>
          <a:chOff x="0" y="0"/>
          <a:chExt cx="0" cy="0"/>
        </a:xfrm>
      </p:grpSpPr>
      <p:sp>
        <p:nvSpPr>
          <p:cNvPr id="8" name="Google Shape;519;p3">
            <a:extLst>
              <a:ext uri="{FF2B5EF4-FFF2-40B4-BE49-F238E27FC236}">
                <a16:creationId xmlns:a16="http://schemas.microsoft.com/office/drawing/2014/main" id="{8E0CAC08-5D69-E141-A21A-52AF74DFECAE}"/>
              </a:ext>
            </a:extLst>
          </p:cNvPr>
          <p:cNvSpPr/>
          <p:nvPr userDrawn="1"/>
        </p:nvSpPr>
        <p:spPr>
          <a:xfrm>
            <a:off x="-46892" y="0"/>
            <a:ext cx="4689231" cy="6858000"/>
          </a:xfrm>
          <a:prstGeom prst="rect">
            <a:avLst/>
          </a:prstGeom>
          <a:solidFill>
            <a:srgbClr val="2D607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221;ga78d6f1802_0_466">
            <a:extLst>
              <a:ext uri="{FF2B5EF4-FFF2-40B4-BE49-F238E27FC236}">
                <a16:creationId xmlns:a16="http://schemas.microsoft.com/office/drawing/2014/main" id="{650C99D9-1025-E248-BFBD-BFF5B85A8C75}"/>
              </a:ext>
            </a:extLst>
          </p:cNvPr>
          <p:cNvSpPr/>
          <p:nvPr userDrawn="1"/>
        </p:nvSpPr>
        <p:spPr>
          <a:xfrm>
            <a:off x="7502769" y="0"/>
            <a:ext cx="4689300" cy="6858000"/>
          </a:xfrm>
          <a:prstGeom prst="rect">
            <a:avLst/>
          </a:prstGeom>
          <a:solidFill>
            <a:srgbClr val="968A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Segnaposto data 2">
            <a:extLst>
              <a:ext uri="{FF2B5EF4-FFF2-40B4-BE49-F238E27FC236}">
                <a16:creationId xmlns:a16="http://schemas.microsoft.com/office/drawing/2014/main" id="{715BE644-DE1E-E74A-8F6A-1D0AFA053497}"/>
              </a:ext>
            </a:extLst>
          </p:cNvPr>
          <p:cNvSpPr>
            <a:spLocks noGrp="1"/>
          </p:cNvSpPr>
          <p:nvPr>
            <p:ph type="dt" idx="10"/>
          </p:nvPr>
        </p:nvSpPr>
        <p:spPr/>
        <p:txBody>
          <a:bodyPr/>
          <a:lstStyle/>
          <a:p>
            <a:endParaRPr lang="it-IT"/>
          </a:p>
        </p:txBody>
      </p:sp>
      <p:sp>
        <p:nvSpPr>
          <p:cNvPr id="4" name="Segnaposto piè di pagina 3">
            <a:extLst>
              <a:ext uri="{FF2B5EF4-FFF2-40B4-BE49-F238E27FC236}">
                <a16:creationId xmlns:a16="http://schemas.microsoft.com/office/drawing/2014/main" id="{AAE6C693-C80A-E348-A164-0AD1B4655E6D}"/>
              </a:ext>
            </a:extLst>
          </p:cNvPr>
          <p:cNvSpPr>
            <a:spLocks noGrp="1"/>
          </p:cNvSpPr>
          <p:nvPr>
            <p:ph type="ftr" idx="11"/>
          </p:nvPr>
        </p:nvSpPr>
        <p:spPr/>
        <p:txBody>
          <a:bodyPr/>
          <a:lstStyle/>
          <a:p>
            <a:endParaRPr lang="it-IT"/>
          </a:p>
        </p:txBody>
      </p:sp>
      <p:sp>
        <p:nvSpPr>
          <p:cNvPr id="5" name="Segnaposto numero diapositiva 4">
            <a:extLst>
              <a:ext uri="{FF2B5EF4-FFF2-40B4-BE49-F238E27FC236}">
                <a16:creationId xmlns:a16="http://schemas.microsoft.com/office/drawing/2014/main" id="{398D32FF-7CCE-4746-B5C7-055C57CE7C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628390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Layout personalizzato">
    <p:spTree>
      <p:nvGrpSpPr>
        <p:cNvPr id="1" name=""/>
        <p:cNvGrpSpPr/>
        <p:nvPr/>
      </p:nvGrpSpPr>
      <p:grpSpPr>
        <a:xfrm>
          <a:off x="0" y="0"/>
          <a:ext cx="0" cy="0"/>
          <a:chOff x="0" y="0"/>
          <a:chExt cx="0" cy="0"/>
        </a:xfrm>
      </p:grpSpPr>
      <p:sp>
        <p:nvSpPr>
          <p:cNvPr id="8" name="Google Shape;519;p3">
            <a:extLst>
              <a:ext uri="{FF2B5EF4-FFF2-40B4-BE49-F238E27FC236}">
                <a16:creationId xmlns:a16="http://schemas.microsoft.com/office/drawing/2014/main" id="{8E0CAC08-5D69-E141-A21A-52AF74DFECAE}"/>
              </a:ext>
            </a:extLst>
          </p:cNvPr>
          <p:cNvSpPr/>
          <p:nvPr userDrawn="1"/>
        </p:nvSpPr>
        <p:spPr>
          <a:xfrm>
            <a:off x="-46892" y="0"/>
            <a:ext cx="4689231" cy="6858000"/>
          </a:xfrm>
          <a:prstGeom prst="rect">
            <a:avLst/>
          </a:prstGeom>
          <a:solidFill>
            <a:srgbClr val="7A98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221;ga78d6f1802_0_466">
            <a:extLst>
              <a:ext uri="{FF2B5EF4-FFF2-40B4-BE49-F238E27FC236}">
                <a16:creationId xmlns:a16="http://schemas.microsoft.com/office/drawing/2014/main" id="{650C99D9-1025-E248-BFBD-BFF5B85A8C75}"/>
              </a:ext>
            </a:extLst>
          </p:cNvPr>
          <p:cNvSpPr/>
          <p:nvPr userDrawn="1"/>
        </p:nvSpPr>
        <p:spPr>
          <a:xfrm>
            <a:off x="7502769" y="0"/>
            <a:ext cx="4689300" cy="6858000"/>
          </a:xfrm>
          <a:prstGeom prst="rect">
            <a:avLst/>
          </a:prstGeom>
          <a:solidFill>
            <a:srgbClr val="968A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Segnaposto data 2">
            <a:extLst>
              <a:ext uri="{FF2B5EF4-FFF2-40B4-BE49-F238E27FC236}">
                <a16:creationId xmlns:a16="http://schemas.microsoft.com/office/drawing/2014/main" id="{715BE644-DE1E-E74A-8F6A-1D0AFA053497}"/>
              </a:ext>
            </a:extLst>
          </p:cNvPr>
          <p:cNvSpPr>
            <a:spLocks noGrp="1"/>
          </p:cNvSpPr>
          <p:nvPr>
            <p:ph type="dt" idx="10"/>
          </p:nvPr>
        </p:nvSpPr>
        <p:spPr/>
        <p:txBody>
          <a:bodyPr/>
          <a:lstStyle/>
          <a:p>
            <a:endParaRPr lang="it-IT"/>
          </a:p>
        </p:txBody>
      </p:sp>
      <p:sp>
        <p:nvSpPr>
          <p:cNvPr id="4" name="Segnaposto piè di pagina 3">
            <a:extLst>
              <a:ext uri="{FF2B5EF4-FFF2-40B4-BE49-F238E27FC236}">
                <a16:creationId xmlns:a16="http://schemas.microsoft.com/office/drawing/2014/main" id="{AAE6C693-C80A-E348-A164-0AD1B4655E6D}"/>
              </a:ext>
            </a:extLst>
          </p:cNvPr>
          <p:cNvSpPr>
            <a:spLocks noGrp="1"/>
          </p:cNvSpPr>
          <p:nvPr>
            <p:ph type="ftr" idx="11"/>
          </p:nvPr>
        </p:nvSpPr>
        <p:spPr/>
        <p:txBody>
          <a:bodyPr/>
          <a:lstStyle/>
          <a:p>
            <a:endParaRPr lang="it-IT"/>
          </a:p>
        </p:txBody>
      </p:sp>
      <p:sp>
        <p:nvSpPr>
          <p:cNvPr id="5" name="Segnaposto numero diapositiva 4">
            <a:extLst>
              <a:ext uri="{FF2B5EF4-FFF2-40B4-BE49-F238E27FC236}">
                <a16:creationId xmlns:a16="http://schemas.microsoft.com/office/drawing/2014/main" id="{398D32FF-7CCE-4746-B5C7-055C57CE7C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650044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Layout personalizzato">
    <p:spTree>
      <p:nvGrpSpPr>
        <p:cNvPr id="1" name=""/>
        <p:cNvGrpSpPr/>
        <p:nvPr/>
      </p:nvGrpSpPr>
      <p:grpSpPr>
        <a:xfrm>
          <a:off x="0" y="0"/>
          <a:ext cx="0" cy="0"/>
          <a:chOff x="0" y="0"/>
          <a:chExt cx="0" cy="0"/>
        </a:xfrm>
      </p:grpSpPr>
      <p:sp>
        <p:nvSpPr>
          <p:cNvPr id="8" name="Google Shape;519;p3">
            <a:extLst>
              <a:ext uri="{FF2B5EF4-FFF2-40B4-BE49-F238E27FC236}">
                <a16:creationId xmlns:a16="http://schemas.microsoft.com/office/drawing/2014/main" id="{8E0CAC08-5D69-E141-A21A-52AF74DFECAE}"/>
              </a:ext>
            </a:extLst>
          </p:cNvPr>
          <p:cNvSpPr/>
          <p:nvPr userDrawn="1"/>
        </p:nvSpPr>
        <p:spPr>
          <a:xfrm>
            <a:off x="-46892" y="0"/>
            <a:ext cx="4689231" cy="6858000"/>
          </a:xfrm>
          <a:prstGeom prst="rect">
            <a:avLst/>
          </a:prstGeom>
          <a:solidFill>
            <a:srgbClr val="F17F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221;ga78d6f1802_0_466">
            <a:extLst>
              <a:ext uri="{FF2B5EF4-FFF2-40B4-BE49-F238E27FC236}">
                <a16:creationId xmlns:a16="http://schemas.microsoft.com/office/drawing/2014/main" id="{650C99D9-1025-E248-BFBD-BFF5B85A8C75}"/>
              </a:ext>
            </a:extLst>
          </p:cNvPr>
          <p:cNvSpPr/>
          <p:nvPr userDrawn="1"/>
        </p:nvSpPr>
        <p:spPr>
          <a:xfrm>
            <a:off x="7502769" y="0"/>
            <a:ext cx="4689300" cy="6858000"/>
          </a:xfrm>
          <a:prstGeom prst="rect">
            <a:avLst/>
          </a:prstGeom>
          <a:solidFill>
            <a:srgbClr val="968A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Segnaposto data 2">
            <a:extLst>
              <a:ext uri="{FF2B5EF4-FFF2-40B4-BE49-F238E27FC236}">
                <a16:creationId xmlns:a16="http://schemas.microsoft.com/office/drawing/2014/main" id="{715BE644-DE1E-E74A-8F6A-1D0AFA053497}"/>
              </a:ext>
            </a:extLst>
          </p:cNvPr>
          <p:cNvSpPr>
            <a:spLocks noGrp="1"/>
          </p:cNvSpPr>
          <p:nvPr>
            <p:ph type="dt" idx="10"/>
          </p:nvPr>
        </p:nvSpPr>
        <p:spPr/>
        <p:txBody>
          <a:bodyPr/>
          <a:lstStyle/>
          <a:p>
            <a:endParaRPr lang="it-IT"/>
          </a:p>
        </p:txBody>
      </p:sp>
      <p:sp>
        <p:nvSpPr>
          <p:cNvPr id="4" name="Segnaposto piè di pagina 3">
            <a:extLst>
              <a:ext uri="{FF2B5EF4-FFF2-40B4-BE49-F238E27FC236}">
                <a16:creationId xmlns:a16="http://schemas.microsoft.com/office/drawing/2014/main" id="{AAE6C693-C80A-E348-A164-0AD1B4655E6D}"/>
              </a:ext>
            </a:extLst>
          </p:cNvPr>
          <p:cNvSpPr>
            <a:spLocks noGrp="1"/>
          </p:cNvSpPr>
          <p:nvPr>
            <p:ph type="ftr" idx="11"/>
          </p:nvPr>
        </p:nvSpPr>
        <p:spPr/>
        <p:txBody>
          <a:bodyPr/>
          <a:lstStyle/>
          <a:p>
            <a:endParaRPr lang="it-IT"/>
          </a:p>
        </p:txBody>
      </p:sp>
      <p:sp>
        <p:nvSpPr>
          <p:cNvPr id="5" name="Segnaposto numero diapositiva 4">
            <a:extLst>
              <a:ext uri="{FF2B5EF4-FFF2-40B4-BE49-F238E27FC236}">
                <a16:creationId xmlns:a16="http://schemas.microsoft.com/office/drawing/2014/main" id="{398D32FF-7CCE-4746-B5C7-055C57CE7C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1911466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8AE389-0364-3140-8D26-DE46012D7596}"/>
              </a:ext>
            </a:extLst>
          </p:cNvPr>
          <p:cNvSpPr>
            <a:spLocks noGrp="1"/>
          </p:cNvSpPr>
          <p:nvPr>
            <p:ph type="title"/>
          </p:nvPr>
        </p:nvSpPr>
        <p:spPr/>
        <p:txBody>
          <a:bodyPr/>
          <a:lstStyle>
            <a:lvl1pPr>
              <a:defRPr>
                <a:latin typeface="Montserrat" pitchFamily="2" charset="77"/>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E711E185-36A5-C848-B2EE-8CB168D2B813}"/>
              </a:ext>
            </a:extLst>
          </p:cNvPr>
          <p:cNvSpPr>
            <a:spLocks noGrp="1"/>
          </p:cNvSpPr>
          <p:nvPr>
            <p:ph idx="1"/>
          </p:nvPr>
        </p:nvSpPr>
        <p:spPr/>
        <p:txBody>
          <a:bodyPr/>
          <a:lstStyle>
            <a:lvl1pPr>
              <a:defRPr>
                <a:latin typeface="Montserrat" pitchFamily="2" charset="77"/>
              </a:defRPr>
            </a:lvl1p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84755AA-377F-1349-9E05-362C8D8DD0C6}"/>
              </a:ext>
            </a:extLst>
          </p:cNvPr>
          <p:cNvSpPr>
            <a:spLocks noGrp="1"/>
          </p:cNvSpPr>
          <p:nvPr>
            <p:ph type="dt" sz="half" idx="10"/>
          </p:nvPr>
        </p:nvSpPr>
        <p:spPr/>
        <p:txBody>
          <a:bodyPr/>
          <a:lstStyle/>
          <a:p>
            <a:fld id="{C604458C-DEA5-9243-AA1C-53C078448C24}" type="datetime1">
              <a:rPr lang="it-IT" smtClean="0"/>
              <a:t>14/01/21</a:t>
            </a:fld>
            <a:endParaRPr lang="it-IT"/>
          </a:p>
        </p:txBody>
      </p:sp>
      <p:sp>
        <p:nvSpPr>
          <p:cNvPr id="5" name="Segnaposto piè di pagina 4">
            <a:extLst>
              <a:ext uri="{FF2B5EF4-FFF2-40B4-BE49-F238E27FC236}">
                <a16:creationId xmlns:a16="http://schemas.microsoft.com/office/drawing/2014/main" id="{09788F14-1DB8-7C4C-B468-45F389608E51}"/>
              </a:ext>
            </a:extLst>
          </p:cNvPr>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89765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3EEAAA-F269-5540-8A6C-3FE340427F6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CDA8F94-896C-804B-B6DE-4905FAC281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FEEC054F-49B4-974B-8850-B5BE0E822072}"/>
              </a:ext>
            </a:extLst>
          </p:cNvPr>
          <p:cNvSpPr>
            <a:spLocks noGrp="1"/>
          </p:cNvSpPr>
          <p:nvPr>
            <p:ph type="dt" sz="half" idx="10"/>
          </p:nvPr>
        </p:nvSpPr>
        <p:spPr/>
        <p:txBody>
          <a:bodyPr/>
          <a:lstStyle/>
          <a:p>
            <a:fld id="{93C7B0AB-7AE6-E640-8B4A-CB86FFCE763B}" type="datetime1">
              <a:rPr lang="it-IT" smtClean="0"/>
              <a:t>14/01/21</a:t>
            </a:fld>
            <a:endParaRPr lang="it-IT"/>
          </a:p>
        </p:txBody>
      </p:sp>
      <p:sp>
        <p:nvSpPr>
          <p:cNvPr id="5" name="Segnaposto piè di pagina 4">
            <a:extLst>
              <a:ext uri="{FF2B5EF4-FFF2-40B4-BE49-F238E27FC236}">
                <a16:creationId xmlns:a16="http://schemas.microsoft.com/office/drawing/2014/main" id="{13203217-6515-744E-8A49-F78DDBA119A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A85DFAB-1FAC-B347-8205-3E2466805B1E}"/>
              </a:ext>
            </a:extLst>
          </p:cNvPr>
          <p:cNvSpPr>
            <a:spLocks noGrp="1"/>
          </p:cNvSpPr>
          <p:nvPr>
            <p:ph type="sldNum" sz="quarter" idx="12"/>
          </p:nvPr>
        </p:nvSpPr>
        <p:spPr/>
        <p:txBody>
          <a:bodyPr/>
          <a:lstStyle/>
          <a:p>
            <a:fld id="{9B7C6A97-60EF-7C42-8EEA-523251BBD1E1}" type="slidenum">
              <a:rPr lang="it-IT" smtClean="0"/>
              <a:t>‹N›</a:t>
            </a:fld>
            <a:endParaRPr lang="it-IT"/>
          </a:p>
        </p:txBody>
      </p:sp>
    </p:spTree>
    <p:extLst>
      <p:ext uri="{BB962C8B-B14F-4D97-AF65-F5344CB8AC3E}">
        <p14:creationId xmlns:p14="http://schemas.microsoft.com/office/powerpoint/2010/main" val="251296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F5B636-37DB-6D4E-BC8A-5530F52E5D2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9B59C0B-9AFA-6D49-8D20-BB3D210A9E3E}"/>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FDD033BC-84CD-B644-886B-8B89FF57F7CC}"/>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193FFB26-0C86-2240-9F60-0221608CD90F}"/>
              </a:ext>
            </a:extLst>
          </p:cNvPr>
          <p:cNvSpPr>
            <a:spLocks noGrp="1"/>
          </p:cNvSpPr>
          <p:nvPr>
            <p:ph type="dt" sz="half" idx="10"/>
          </p:nvPr>
        </p:nvSpPr>
        <p:spPr/>
        <p:txBody>
          <a:bodyPr/>
          <a:lstStyle/>
          <a:p>
            <a:fld id="{D558831F-9FF9-1342-9D7E-43FD821B8989}" type="datetime1">
              <a:rPr lang="it-IT" smtClean="0"/>
              <a:t>14/01/21</a:t>
            </a:fld>
            <a:endParaRPr lang="it-IT"/>
          </a:p>
        </p:txBody>
      </p:sp>
      <p:sp>
        <p:nvSpPr>
          <p:cNvPr id="6" name="Segnaposto piè di pagina 5">
            <a:extLst>
              <a:ext uri="{FF2B5EF4-FFF2-40B4-BE49-F238E27FC236}">
                <a16:creationId xmlns:a16="http://schemas.microsoft.com/office/drawing/2014/main" id="{EAC5958C-70D8-C54A-B7D9-3BD59CE1AC0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DC67D44-23B6-7842-B8F5-2C67BDD33C10}"/>
              </a:ext>
            </a:extLst>
          </p:cNvPr>
          <p:cNvSpPr>
            <a:spLocks noGrp="1"/>
          </p:cNvSpPr>
          <p:nvPr>
            <p:ph type="sldNum" sz="quarter" idx="12"/>
          </p:nvPr>
        </p:nvSpPr>
        <p:spPr/>
        <p:txBody>
          <a:bodyPr/>
          <a:lstStyle/>
          <a:p>
            <a:fld id="{9B7C6A97-60EF-7C42-8EEA-523251BBD1E1}" type="slidenum">
              <a:rPr lang="it-IT" smtClean="0"/>
              <a:t>‹N›</a:t>
            </a:fld>
            <a:endParaRPr lang="it-IT"/>
          </a:p>
        </p:txBody>
      </p:sp>
    </p:spTree>
    <p:extLst>
      <p:ext uri="{BB962C8B-B14F-4D97-AF65-F5344CB8AC3E}">
        <p14:creationId xmlns:p14="http://schemas.microsoft.com/office/powerpoint/2010/main" val="328414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86F5A7-30D7-4145-957A-B43BA4B5DD1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990BF49-2689-614B-9FAC-BDEBC22C47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65616732-4D52-F341-B29E-4BEF3A94FB5F}"/>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7259D269-3EE2-1F4F-8B49-9721243BD4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24221336-2D07-0845-8838-22EFED890E41}"/>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86335265-E6E0-AF4A-AA69-83EB8D948A07}"/>
              </a:ext>
            </a:extLst>
          </p:cNvPr>
          <p:cNvSpPr>
            <a:spLocks noGrp="1"/>
          </p:cNvSpPr>
          <p:nvPr>
            <p:ph type="dt" sz="half" idx="10"/>
          </p:nvPr>
        </p:nvSpPr>
        <p:spPr/>
        <p:txBody>
          <a:bodyPr/>
          <a:lstStyle/>
          <a:p>
            <a:fld id="{56FE08A9-935F-1E4C-83FB-47D2328A6B13}" type="datetime1">
              <a:rPr lang="it-IT" smtClean="0"/>
              <a:t>14/01/21</a:t>
            </a:fld>
            <a:endParaRPr lang="it-IT"/>
          </a:p>
        </p:txBody>
      </p:sp>
      <p:sp>
        <p:nvSpPr>
          <p:cNvPr id="8" name="Segnaposto piè di pagina 7">
            <a:extLst>
              <a:ext uri="{FF2B5EF4-FFF2-40B4-BE49-F238E27FC236}">
                <a16:creationId xmlns:a16="http://schemas.microsoft.com/office/drawing/2014/main" id="{99C6F757-693E-C14D-B226-B85754AAF4B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29A1418-0715-624B-9D19-975C10D9AF9F}"/>
              </a:ext>
            </a:extLst>
          </p:cNvPr>
          <p:cNvSpPr>
            <a:spLocks noGrp="1"/>
          </p:cNvSpPr>
          <p:nvPr>
            <p:ph type="sldNum" sz="quarter" idx="12"/>
          </p:nvPr>
        </p:nvSpPr>
        <p:spPr/>
        <p:txBody>
          <a:bodyPr/>
          <a:lstStyle/>
          <a:p>
            <a:fld id="{9B7C6A97-60EF-7C42-8EEA-523251BBD1E1}" type="slidenum">
              <a:rPr lang="it-IT" smtClean="0"/>
              <a:t>‹N›</a:t>
            </a:fld>
            <a:endParaRPr lang="it-IT"/>
          </a:p>
        </p:txBody>
      </p:sp>
    </p:spTree>
    <p:extLst>
      <p:ext uri="{BB962C8B-B14F-4D97-AF65-F5344CB8AC3E}">
        <p14:creationId xmlns:p14="http://schemas.microsoft.com/office/powerpoint/2010/main" val="1810450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FD61C1-D39F-0144-8CD5-56A0D03D44A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C8D60D2-ACC0-BD44-AEB3-FB8BB1F3C6A4}"/>
              </a:ext>
            </a:extLst>
          </p:cNvPr>
          <p:cNvSpPr>
            <a:spLocks noGrp="1"/>
          </p:cNvSpPr>
          <p:nvPr>
            <p:ph type="dt" sz="half" idx="10"/>
          </p:nvPr>
        </p:nvSpPr>
        <p:spPr/>
        <p:txBody>
          <a:bodyPr/>
          <a:lstStyle/>
          <a:p>
            <a:fld id="{608D5CB3-B5A0-9A4A-B3A1-57F2547DCECC}" type="datetime1">
              <a:rPr lang="it-IT" smtClean="0"/>
              <a:t>14/01/21</a:t>
            </a:fld>
            <a:endParaRPr lang="it-IT"/>
          </a:p>
        </p:txBody>
      </p:sp>
      <p:sp>
        <p:nvSpPr>
          <p:cNvPr id="4" name="Segnaposto piè di pagina 3">
            <a:extLst>
              <a:ext uri="{FF2B5EF4-FFF2-40B4-BE49-F238E27FC236}">
                <a16:creationId xmlns:a16="http://schemas.microsoft.com/office/drawing/2014/main" id="{43A7F7ED-2350-9546-84AC-D2A58010282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F1FAD7C-085C-3842-B3FE-FFF3FB15B648}"/>
              </a:ext>
            </a:extLst>
          </p:cNvPr>
          <p:cNvSpPr>
            <a:spLocks noGrp="1"/>
          </p:cNvSpPr>
          <p:nvPr>
            <p:ph type="sldNum" sz="quarter" idx="12"/>
          </p:nvPr>
        </p:nvSpPr>
        <p:spPr/>
        <p:txBody>
          <a:bodyPr/>
          <a:lstStyle/>
          <a:p>
            <a:fld id="{9B7C6A97-60EF-7C42-8EEA-523251BBD1E1}" type="slidenum">
              <a:rPr lang="it-IT" smtClean="0"/>
              <a:t>‹N›</a:t>
            </a:fld>
            <a:endParaRPr lang="it-IT"/>
          </a:p>
        </p:txBody>
      </p:sp>
    </p:spTree>
    <p:extLst>
      <p:ext uri="{BB962C8B-B14F-4D97-AF65-F5344CB8AC3E}">
        <p14:creationId xmlns:p14="http://schemas.microsoft.com/office/powerpoint/2010/main" val="3707559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FF5469E-C2FA-4D4A-BDA1-611AE4F37BDB}"/>
              </a:ext>
            </a:extLst>
          </p:cNvPr>
          <p:cNvSpPr>
            <a:spLocks noGrp="1"/>
          </p:cNvSpPr>
          <p:nvPr>
            <p:ph type="dt" sz="half" idx="10"/>
          </p:nvPr>
        </p:nvSpPr>
        <p:spPr/>
        <p:txBody>
          <a:bodyPr/>
          <a:lstStyle/>
          <a:p>
            <a:fld id="{FB0670F0-421C-FD41-A693-A84D9C3D30A5}" type="datetime1">
              <a:rPr lang="it-IT" smtClean="0"/>
              <a:t>14/01/21</a:t>
            </a:fld>
            <a:endParaRPr lang="it-IT"/>
          </a:p>
        </p:txBody>
      </p:sp>
      <p:sp>
        <p:nvSpPr>
          <p:cNvPr id="3" name="Segnaposto piè di pagina 2">
            <a:extLst>
              <a:ext uri="{FF2B5EF4-FFF2-40B4-BE49-F238E27FC236}">
                <a16:creationId xmlns:a16="http://schemas.microsoft.com/office/drawing/2014/main" id="{6685E842-C4F2-1C47-9450-FCC5BA8A21E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0CE7EB9-C24C-2449-8BE5-7062F54BD3A7}"/>
              </a:ext>
            </a:extLst>
          </p:cNvPr>
          <p:cNvSpPr>
            <a:spLocks noGrp="1"/>
          </p:cNvSpPr>
          <p:nvPr>
            <p:ph type="sldNum" sz="quarter" idx="12"/>
          </p:nvPr>
        </p:nvSpPr>
        <p:spPr/>
        <p:txBody>
          <a:bodyPr/>
          <a:lstStyle/>
          <a:p>
            <a:fld id="{9B7C6A97-60EF-7C42-8EEA-523251BBD1E1}" type="slidenum">
              <a:rPr lang="it-IT" smtClean="0"/>
              <a:t>‹N›</a:t>
            </a:fld>
            <a:endParaRPr lang="it-IT"/>
          </a:p>
        </p:txBody>
      </p:sp>
    </p:spTree>
    <p:extLst>
      <p:ext uri="{BB962C8B-B14F-4D97-AF65-F5344CB8AC3E}">
        <p14:creationId xmlns:p14="http://schemas.microsoft.com/office/powerpoint/2010/main" val="1282821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47EDC5-7673-7A44-8D4F-B7A8198695B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71A839-5D42-6040-94AF-F8EA7CB00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73F9B4D5-963C-A846-810C-D35191D86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81302253-B728-7E4D-AE33-2E09B67FEAF0}"/>
              </a:ext>
            </a:extLst>
          </p:cNvPr>
          <p:cNvSpPr>
            <a:spLocks noGrp="1"/>
          </p:cNvSpPr>
          <p:nvPr>
            <p:ph type="dt" sz="half" idx="10"/>
          </p:nvPr>
        </p:nvSpPr>
        <p:spPr/>
        <p:txBody>
          <a:bodyPr/>
          <a:lstStyle/>
          <a:p>
            <a:fld id="{FBA1F044-CF82-F74D-9CBC-1C8A2973DCCB}" type="datetime1">
              <a:rPr lang="it-IT" smtClean="0"/>
              <a:t>14/01/21</a:t>
            </a:fld>
            <a:endParaRPr lang="it-IT"/>
          </a:p>
        </p:txBody>
      </p:sp>
      <p:sp>
        <p:nvSpPr>
          <p:cNvPr id="6" name="Segnaposto piè di pagina 5">
            <a:extLst>
              <a:ext uri="{FF2B5EF4-FFF2-40B4-BE49-F238E27FC236}">
                <a16:creationId xmlns:a16="http://schemas.microsoft.com/office/drawing/2014/main" id="{FFC274F6-B61A-894F-8F6A-C2DE531BCA6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2F4859A-A06F-6B43-B4FF-3A9AB5F2A8E0}"/>
              </a:ext>
            </a:extLst>
          </p:cNvPr>
          <p:cNvSpPr>
            <a:spLocks noGrp="1"/>
          </p:cNvSpPr>
          <p:nvPr>
            <p:ph type="sldNum" sz="quarter" idx="12"/>
          </p:nvPr>
        </p:nvSpPr>
        <p:spPr/>
        <p:txBody>
          <a:bodyPr/>
          <a:lstStyle/>
          <a:p>
            <a:fld id="{9B7C6A97-60EF-7C42-8EEA-523251BBD1E1}" type="slidenum">
              <a:rPr lang="it-IT" smtClean="0"/>
              <a:t>‹N›</a:t>
            </a:fld>
            <a:endParaRPr lang="it-IT"/>
          </a:p>
        </p:txBody>
      </p:sp>
    </p:spTree>
    <p:extLst>
      <p:ext uri="{BB962C8B-B14F-4D97-AF65-F5344CB8AC3E}">
        <p14:creationId xmlns:p14="http://schemas.microsoft.com/office/powerpoint/2010/main" val="204262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2D33C4-EB1B-1147-AA18-2BBE0C4B2FF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D0BB17B-B0DC-5849-BF70-A715ED7CB1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70CD74B-EB03-894C-BD82-1DE48934E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FFC1205A-CBE3-3046-A097-8D8A7F2FA535}"/>
              </a:ext>
            </a:extLst>
          </p:cNvPr>
          <p:cNvSpPr>
            <a:spLocks noGrp="1"/>
          </p:cNvSpPr>
          <p:nvPr>
            <p:ph type="dt" sz="half" idx="10"/>
          </p:nvPr>
        </p:nvSpPr>
        <p:spPr/>
        <p:txBody>
          <a:bodyPr/>
          <a:lstStyle/>
          <a:p>
            <a:fld id="{7C89C1A9-AA44-6F43-9B3E-2BE6A5E7E248}" type="datetime1">
              <a:rPr lang="it-IT" smtClean="0"/>
              <a:t>14/01/21</a:t>
            </a:fld>
            <a:endParaRPr lang="it-IT"/>
          </a:p>
        </p:txBody>
      </p:sp>
      <p:sp>
        <p:nvSpPr>
          <p:cNvPr id="6" name="Segnaposto piè di pagina 5">
            <a:extLst>
              <a:ext uri="{FF2B5EF4-FFF2-40B4-BE49-F238E27FC236}">
                <a16:creationId xmlns:a16="http://schemas.microsoft.com/office/drawing/2014/main" id="{066E92CD-C101-884C-9D23-784470BBF92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00A5BAF-FB5B-9E49-8A06-44ACA53C3C9D}"/>
              </a:ext>
            </a:extLst>
          </p:cNvPr>
          <p:cNvSpPr>
            <a:spLocks noGrp="1"/>
          </p:cNvSpPr>
          <p:nvPr>
            <p:ph type="sldNum" sz="quarter" idx="12"/>
          </p:nvPr>
        </p:nvSpPr>
        <p:spPr/>
        <p:txBody>
          <a:bodyPr/>
          <a:lstStyle/>
          <a:p>
            <a:fld id="{9B7C6A97-60EF-7C42-8EEA-523251BBD1E1}" type="slidenum">
              <a:rPr lang="it-IT" smtClean="0"/>
              <a:t>‹N›</a:t>
            </a:fld>
            <a:endParaRPr lang="it-IT"/>
          </a:p>
        </p:txBody>
      </p:sp>
    </p:spTree>
    <p:extLst>
      <p:ext uri="{BB962C8B-B14F-4D97-AF65-F5344CB8AC3E}">
        <p14:creationId xmlns:p14="http://schemas.microsoft.com/office/powerpoint/2010/main" val="2489673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8B9D3BD-45F1-C24B-8ADC-E769AF46D0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37C34F3-3DDD-E24C-9ED2-1DB0B5BDE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C5DB9F63-8CD8-7640-82DF-B1168E56AD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FBFBE-6D4C-0F4B-A8FC-051AF7BA83C4}" type="datetime1">
              <a:rPr lang="it-IT" smtClean="0"/>
              <a:t>14/01/21</a:t>
            </a:fld>
            <a:endParaRPr lang="it-IT"/>
          </a:p>
        </p:txBody>
      </p:sp>
      <p:sp>
        <p:nvSpPr>
          <p:cNvPr id="5" name="Segnaposto piè di pagina 4">
            <a:extLst>
              <a:ext uri="{FF2B5EF4-FFF2-40B4-BE49-F238E27FC236}">
                <a16:creationId xmlns:a16="http://schemas.microsoft.com/office/drawing/2014/main" id="{6E36A217-CFAA-5C43-B19B-5F10D6B634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8B75390-819F-3346-A24B-EC2D375F385D}"/>
              </a:ext>
            </a:extLst>
          </p:cNvPr>
          <p:cNvSpPr>
            <a:spLocks noGrp="1"/>
          </p:cNvSpPr>
          <p:nvPr>
            <p:ph type="sldNum" sz="quarter" idx="4"/>
          </p:nvPr>
        </p:nvSpPr>
        <p:spPr>
          <a:xfrm>
            <a:off x="11353799" y="6356349"/>
            <a:ext cx="538619" cy="365125"/>
          </a:xfrm>
          <a:prstGeom prst="rect">
            <a:avLst/>
          </a:prstGeom>
        </p:spPr>
        <p:txBody>
          <a:bodyPr vert="horz" lIns="91440" tIns="45720" rIns="91440" bIns="45720" rtlCol="0" anchor="ctr"/>
          <a:lstStyle>
            <a:lvl1pPr algn="r">
              <a:defRPr sz="1000" b="1">
                <a:solidFill>
                  <a:schemeClr val="tx1">
                    <a:tint val="75000"/>
                  </a:schemeClr>
                </a:solidFill>
              </a:defRPr>
            </a:lvl1pPr>
          </a:lstStyle>
          <a:p>
            <a:fld id="{9B7C6A97-60EF-7C42-8EEA-523251BBD1E1}" type="slidenum">
              <a:rPr lang="it-IT" smtClean="0"/>
              <a:pPr/>
              <a:t>‹N›</a:t>
            </a:fld>
            <a:endParaRPr lang="it-IT" dirty="0"/>
          </a:p>
        </p:txBody>
      </p:sp>
    </p:spTree>
    <p:extLst>
      <p:ext uri="{BB962C8B-B14F-4D97-AF65-F5344CB8AC3E}">
        <p14:creationId xmlns:p14="http://schemas.microsoft.com/office/powerpoint/2010/main" val="2283828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hf hdr="0" ftr="0" dt="0"/>
  <p:txStyles>
    <p:titleStyle>
      <a:lvl1pPr algn="l" defTabSz="914400" rtl="0" eaLnBrk="1" latinLnBrk="0" hangingPunct="1">
        <a:lnSpc>
          <a:spcPct val="90000"/>
        </a:lnSpc>
        <a:spcBef>
          <a:spcPct val="0"/>
        </a:spcBef>
        <a:buNone/>
        <a:defRPr sz="400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emf"/><Relationship Id="rId21" Type="http://schemas.openxmlformats.org/officeDocument/2006/relationships/image" Target="../media/image19.emf"/><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emf"/><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emf"/><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emf"/><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8.emf"/><Relationship Id="rId26" Type="http://schemas.openxmlformats.org/officeDocument/2006/relationships/image" Target="../media/image35.png"/><Relationship Id="rId3" Type="http://schemas.openxmlformats.org/officeDocument/2006/relationships/image" Target="../media/image3.png"/><Relationship Id="rId21" Type="http://schemas.openxmlformats.org/officeDocument/2006/relationships/image" Target="../media/image31.emf"/><Relationship Id="rId7" Type="http://schemas.openxmlformats.org/officeDocument/2006/relationships/image" Target="../media/image20.png"/><Relationship Id="rId12" Type="http://schemas.openxmlformats.org/officeDocument/2006/relationships/image" Target="../media/image12.png"/><Relationship Id="rId17" Type="http://schemas.openxmlformats.org/officeDocument/2006/relationships/image" Target="../media/image18.png"/><Relationship Id="rId25" Type="http://schemas.openxmlformats.org/officeDocument/2006/relationships/image" Target="../media/image34.emf"/><Relationship Id="rId2" Type="http://schemas.openxmlformats.org/officeDocument/2006/relationships/image" Target="../media/image2.png"/><Relationship Id="rId16" Type="http://schemas.openxmlformats.org/officeDocument/2006/relationships/image" Target="../media/image27.emf"/><Relationship Id="rId20" Type="http://schemas.openxmlformats.org/officeDocument/2006/relationships/image" Target="../media/image30.emf"/><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33.emf"/><Relationship Id="rId32" Type="http://schemas.openxmlformats.org/officeDocument/2006/relationships/image" Target="../media/image40.emf"/><Relationship Id="rId5" Type="http://schemas.openxmlformats.org/officeDocument/2006/relationships/image" Target="../media/image5.png"/><Relationship Id="rId15" Type="http://schemas.openxmlformats.org/officeDocument/2006/relationships/image" Target="../media/image16.png"/><Relationship Id="rId23" Type="http://schemas.openxmlformats.org/officeDocument/2006/relationships/image" Target="../media/image23.emf"/><Relationship Id="rId28" Type="http://schemas.openxmlformats.org/officeDocument/2006/relationships/image" Target="../media/image24.png"/><Relationship Id="rId10" Type="http://schemas.openxmlformats.org/officeDocument/2006/relationships/image" Target="../media/image10.png"/><Relationship Id="rId19" Type="http://schemas.openxmlformats.org/officeDocument/2006/relationships/image" Target="../media/image29.emf"/><Relationship Id="rId31" Type="http://schemas.openxmlformats.org/officeDocument/2006/relationships/image" Target="../media/image39.emf"/><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32.emf"/><Relationship Id="rId27" Type="http://schemas.openxmlformats.org/officeDocument/2006/relationships/image" Target="../media/image36.png"/><Relationship Id="rId30"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fontanadellolmo.altervista.or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43.png"/><Relationship Id="rId18" Type="http://schemas.openxmlformats.org/officeDocument/2006/relationships/image" Target="../media/image24.png"/><Relationship Id="rId3" Type="http://schemas.openxmlformats.org/officeDocument/2006/relationships/hyperlink" Target="http://www.fontanadellolmo.altervista.org/" TargetMode="External"/><Relationship Id="rId7" Type="http://schemas.openxmlformats.org/officeDocument/2006/relationships/image" Target="../media/image48.png"/><Relationship Id="rId12" Type="http://schemas.openxmlformats.org/officeDocument/2006/relationships/image" Target="../media/image52.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53.png"/><Relationship Id="rId20"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42.png"/><Relationship Id="rId5" Type="http://schemas.openxmlformats.org/officeDocument/2006/relationships/image" Target="../media/image46.png"/><Relationship Id="rId15" Type="http://schemas.openxmlformats.org/officeDocument/2006/relationships/image" Target="../media/image30.emf"/><Relationship Id="rId10" Type="http://schemas.openxmlformats.org/officeDocument/2006/relationships/image" Target="../media/image51.emf"/><Relationship Id="rId19" Type="http://schemas.openxmlformats.org/officeDocument/2006/relationships/image" Target="../media/image35.png"/><Relationship Id="rId4" Type="http://schemas.openxmlformats.org/officeDocument/2006/relationships/image" Target="../media/image45.png"/><Relationship Id="rId9" Type="http://schemas.openxmlformats.org/officeDocument/2006/relationships/image" Target="../media/image50.emf"/><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EC69123B-2C08-DC4F-8730-4D888D5A6311}"/>
              </a:ext>
            </a:extLst>
          </p:cNvPr>
          <p:cNvPicPr>
            <a:picLocks noChangeAspect="1"/>
          </p:cNvPicPr>
          <p:nvPr/>
        </p:nvPicPr>
        <p:blipFill>
          <a:blip r:embed="rId3"/>
          <a:stretch>
            <a:fillRect/>
          </a:stretch>
        </p:blipFill>
        <p:spPr>
          <a:xfrm>
            <a:off x="258485" y="-394991"/>
            <a:ext cx="6375462" cy="2725389"/>
          </a:xfrm>
          <a:prstGeom prst="rect">
            <a:avLst/>
          </a:prstGeom>
        </p:spPr>
      </p:pic>
      <p:sp>
        <p:nvSpPr>
          <p:cNvPr id="11" name="Rettangolo 10">
            <a:extLst>
              <a:ext uri="{FF2B5EF4-FFF2-40B4-BE49-F238E27FC236}">
                <a16:creationId xmlns:a16="http://schemas.microsoft.com/office/drawing/2014/main" id="{60ACFA6C-319C-554F-BB4D-A732A6176369}"/>
              </a:ext>
            </a:extLst>
          </p:cNvPr>
          <p:cNvSpPr/>
          <p:nvPr/>
        </p:nvSpPr>
        <p:spPr>
          <a:xfrm>
            <a:off x="5854936" y="1798234"/>
            <a:ext cx="6337064" cy="5081799"/>
          </a:xfrm>
          <a:prstGeom prst="rect">
            <a:avLst/>
          </a:prstGeom>
          <a:solidFill>
            <a:srgbClr val="2D6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18FF60CB-9049-D845-A93D-E49D1417D9AD}"/>
              </a:ext>
            </a:extLst>
          </p:cNvPr>
          <p:cNvSpPr txBox="1"/>
          <p:nvPr/>
        </p:nvSpPr>
        <p:spPr>
          <a:xfrm>
            <a:off x="7001119" y="367689"/>
            <a:ext cx="3470822" cy="784830"/>
          </a:xfrm>
          <a:prstGeom prst="rect">
            <a:avLst/>
          </a:prstGeom>
          <a:noFill/>
        </p:spPr>
        <p:txBody>
          <a:bodyPr wrap="none" rtlCol="0">
            <a:spAutoFit/>
          </a:bodyPr>
          <a:lstStyle/>
          <a:p>
            <a:r>
              <a:rPr lang="it-IT" sz="900" dirty="0">
                <a:solidFill>
                  <a:srgbClr val="1CB8CF"/>
                </a:solidFill>
                <a:latin typeface="Montserrat" pitchFamily="2" charset="77"/>
              </a:rPr>
              <a:t>Promozione del territorio per la competitività delle PMI</a:t>
            </a:r>
          </a:p>
          <a:p>
            <a:r>
              <a:rPr lang="it-IT" sz="900" dirty="0">
                <a:solidFill>
                  <a:srgbClr val="1CB8CF"/>
                </a:solidFill>
                <a:latin typeface="Montserrat" pitchFamily="2" charset="77"/>
              </a:rPr>
              <a:t>del turismo </a:t>
            </a:r>
            <a:r>
              <a:rPr lang="it-IT" sz="900" dirty="0" err="1">
                <a:solidFill>
                  <a:srgbClr val="1CB8CF"/>
                </a:solidFill>
                <a:latin typeface="Montserrat" pitchFamily="2" charset="77"/>
              </a:rPr>
              <a:t>Green&amp;Blue</a:t>
            </a:r>
            <a:r>
              <a:rPr lang="it-IT" sz="900" dirty="0">
                <a:solidFill>
                  <a:srgbClr val="1CB8CF"/>
                </a:solidFill>
                <a:latin typeface="Montserrat" pitchFamily="2" charset="77"/>
              </a:rPr>
              <a:t> dello spazio transfrontaliero.</a:t>
            </a:r>
          </a:p>
          <a:p>
            <a:r>
              <a:rPr lang="it-IT" sz="900" dirty="0">
                <a:solidFill>
                  <a:srgbClr val="1CB8CF"/>
                </a:solidFill>
                <a:latin typeface="Montserrat" pitchFamily="2" charset="77"/>
              </a:rPr>
              <a:t> </a:t>
            </a:r>
          </a:p>
          <a:p>
            <a:r>
              <a:rPr lang="fr-FR" sz="900" i="1" dirty="0">
                <a:solidFill>
                  <a:srgbClr val="1CB8CF"/>
                </a:solidFill>
                <a:latin typeface="Montserrat" pitchFamily="2" charset="77"/>
              </a:rPr>
              <a:t>Promotion du territoire pour la compétitivité des PME</a:t>
            </a:r>
            <a:endParaRPr lang="it-IT" sz="900" dirty="0">
              <a:solidFill>
                <a:srgbClr val="1CB8CF"/>
              </a:solidFill>
              <a:latin typeface="Montserrat" pitchFamily="2" charset="77"/>
            </a:endParaRPr>
          </a:p>
          <a:p>
            <a:r>
              <a:rPr lang="fr-FR" sz="900" i="1" dirty="0">
                <a:solidFill>
                  <a:srgbClr val="1CB8CF"/>
                </a:solidFill>
                <a:latin typeface="Montserrat" pitchFamily="2" charset="77"/>
              </a:rPr>
              <a:t>du tourisme Vert et Bleu dans la région transfrontalière.</a:t>
            </a:r>
            <a:r>
              <a:rPr lang="it-IT" sz="900" dirty="0">
                <a:solidFill>
                  <a:srgbClr val="1CB8CF"/>
                </a:solidFill>
                <a:effectLst/>
                <a:latin typeface="Montserrat" pitchFamily="2" charset="77"/>
              </a:rPr>
              <a:t> </a:t>
            </a:r>
            <a:endParaRPr lang="it-IT" sz="900" dirty="0">
              <a:solidFill>
                <a:srgbClr val="1CB8CF"/>
              </a:solidFill>
              <a:latin typeface="Montserrat" pitchFamily="2" charset="77"/>
            </a:endParaRPr>
          </a:p>
        </p:txBody>
      </p:sp>
      <p:sp>
        <p:nvSpPr>
          <p:cNvPr id="8" name="CasellaDiTesto 7">
            <a:extLst>
              <a:ext uri="{FF2B5EF4-FFF2-40B4-BE49-F238E27FC236}">
                <a16:creationId xmlns:a16="http://schemas.microsoft.com/office/drawing/2014/main" id="{D504AC79-CA78-5C4A-AA98-47470C25A733}"/>
              </a:ext>
            </a:extLst>
          </p:cNvPr>
          <p:cNvSpPr txBox="1"/>
          <p:nvPr/>
        </p:nvSpPr>
        <p:spPr>
          <a:xfrm>
            <a:off x="6183895" y="6526331"/>
            <a:ext cx="2994730" cy="246221"/>
          </a:xfrm>
          <a:prstGeom prst="rect">
            <a:avLst/>
          </a:prstGeom>
          <a:noFill/>
        </p:spPr>
        <p:txBody>
          <a:bodyPr wrap="none" rtlCol="0">
            <a:spAutoFit/>
          </a:bodyPr>
          <a:lstStyle/>
          <a:p>
            <a:pPr algn="ctr"/>
            <a:r>
              <a:rPr lang="it-IT" sz="1000" dirty="0">
                <a:solidFill>
                  <a:schemeClr val="bg1"/>
                </a:solidFill>
                <a:latin typeface="Montserrat" pitchFamily="2" charset="77"/>
              </a:rPr>
              <a:t>La </a:t>
            </a:r>
            <a:r>
              <a:rPr lang="it-IT" sz="1000" dirty="0" err="1">
                <a:solidFill>
                  <a:schemeClr val="bg1"/>
                </a:solidFill>
                <a:latin typeface="Montserrat" pitchFamily="2" charset="77"/>
              </a:rPr>
              <a:t>coopération</a:t>
            </a:r>
            <a:r>
              <a:rPr lang="it-IT" sz="1000" dirty="0">
                <a:solidFill>
                  <a:schemeClr val="bg1"/>
                </a:solidFill>
                <a:latin typeface="Montserrat" pitchFamily="2" charset="77"/>
              </a:rPr>
              <a:t> </a:t>
            </a:r>
            <a:r>
              <a:rPr lang="it-IT" sz="1000" dirty="0" err="1">
                <a:solidFill>
                  <a:schemeClr val="bg1"/>
                </a:solidFill>
                <a:latin typeface="Montserrat" pitchFamily="2" charset="77"/>
              </a:rPr>
              <a:t>au</a:t>
            </a:r>
            <a:r>
              <a:rPr lang="it-IT" sz="1000" dirty="0">
                <a:solidFill>
                  <a:schemeClr val="bg1"/>
                </a:solidFill>
                <a:latin typeface="Montserrat" pitchFamily="2" charset="77"/>
              </a:rPr>
              <a:t> </a:t>
            </a:r>
            <a:r>
              <a:rPr lang="it-IT" sz="1000" dirty="0" err="1">
                <a:solidFill>
                  <a:schemeClr val="bg1"/>
                </a:solidFill>
                <a:latin typeface="Montserrat" pitchFamily="2" charset="77"/>
              </a:rPr>
              <a:t>coeur</a:t>
            </a:r>
            <a:r>
              <a:rPr lang="it-IT" sz="1000" dirty="0">
                <a:solidFill>
                  <a:schemeClr val="bg1"/>
                </a:solidFill>
                <a:latin typeface="Montserrat" pitchFamily="2" charset="77"/>
              </a:rPr>
              <a:t> de la </a:t>
            </a:r>
            <a:r>
              <a:rPr lang="it-IT" sz="1000" dirty="0" err="1">
                <a:solidFill>
                  <a:schemeClr val="bg1"/>
                </a:solidFill>
                <a:latin typeface="Montserrat" pitchFamily="2" charset="77"/>
              </a:rPr>
              <a:t>Méditerranée</a:t>
            </a:r>
            <a:endParaRPr lang="it-IT" sz="1000" dirty="0">
              <a:solidFill>
                <a:schemeClr val="bg1"/>
              </a:solidFill>
              <a:latin typeface="Montserrat" pitchFamily="2" charset="77"/>
            </a:endParaRPr>
          </a:p>
        </p:txBody>
      </p:sp>
      <p:sp>
        <p:nvSpPr>
          <p:cNvPr id="9" name="CasellaDiTesto 8">
            <a:extLst>
              <a:ext uri="{FF2B5EF4-FFF2-40B4-BE49-F238E27FC236}">
                <a16:creationId xmlns:a16="http://schemas.microsoft.com/office/drawing/2014/main" id="{71742CCA-32BA-8B4F-995D-94A1C56F9815}"/>
              </a:ext>
            </a:extLst>
          </p:cNvPr>
          <p:cNvSpPr txBox="1"/>
          <p:nvPr/>
        </p:nvSpPr>
        <p:spPr>
          <a:xfrm>
            <a:off x="6182633" y="6346904"/>
            <a:ext cx="2932213" cy="246221"/>
          </a:xfrm>
          <a:prstGeom prst="rect">
            <a:avLst/>
          </a:prstGeom>
          <a:noFill/>
        </p:spPr>
        <p:txBody>
          <a:bodyPr wrap="none" rtlCol="0">
            <a:spAutoFit/>
          </a:bodyPr>
          <a:lstStyle/>
          <a:p>
            <a:pPr algn="ctr"/>
            <a:r>
              <a:rPr lang="it-IT" sz="1000" dirty="0">
                <a:solidFill>
                  <a:schemeClr val="bg1"/>
                </a:solidFill>
                <a:latin typeface="Montserrat" pitchFamily="2" charset="77"/>
              </a:rPr>
              <a:t>La cooperazione al cuore del Mediterraneo</a:t>
            </a:r>
          </a:p>
        </p:txBody>
      </p:sp>
      <p:grpSp>
        <p:nvGrpSpPr>
          <p:cNvPr id="15" name="Gruppo 14">
            <a:extLst>
              <a:ext uri="{FF2B5EF4-FFF2-40B4-BE49-F238E27FC236}">
                <a16:creationId xmlns:a16="http://schemas.microsoft.com/office/drawing/2014/main" id="{949F3433-65FF-9B42-9A3A-6BFF0223CF39}"/>
              </a:ext>
            </a:extLst>
          </p:cNvPr>
          <p:cNvGrpSpPr/>
          <p:nvPr/>
        </p:nvGrpSpPr>
        <p:grpSpPr>
          <a:xfrm>
            <a:off x="170708" y="1777699"/>
            <a:ext cx="5684228" cy="5116859"/>
            <a:chOff x="69966" y="1752157"/>
            <a:chExt cx="5684228" cy="5116859"/>
          </a:xfrm>
        </p:grpSpPr>
        <p:grpSp>
          <p:nvGrpSpPr>
            <p:cNvPr id="3" name="Gruppo 2">
              <a:extLst>
                <a:ext uri="{FF2B5EF4-FFF2-40B4-BE49-F238E27FC236}">
                  <a16:creationId xmlns:a16="http://schemas.microsoft.com/office/drawing/2014/main" id="{FF4DEC90-E06D-1247-9329-7089966D5CAB}"/>
                </a:ext>
              </a:extLst>
            </p:cNvPr>
            <p:cNvGrpSpPr/>
            <p:nvPr/>
          </p:nvGrpSpPr>
          <p:grpSpPr>
            <a:xfrm>
              <a:off x="69966" y="1752157"/>
              <a:ext cx="5684228" cy="5116859"/>
              <a:chOff x="112897" y="1597037"/>
              <a:chExt cx="5701945" cy="5132808"/>
            </a:xfrm>
          </p:grpSpPr>
          <p:sp>
            <p:nvSpPr>
              <p:cNvPr id="52" name="Segnaposto numero diapositiva 3">
                <a:extLst>
                  <a:ext uri="{FF2B5EF4-FFF2-40B4-BE49-F238E27FC236}">
                    <a16:creationId xmlns:a16="http://schemas.microsoft.com/office/drawing/2014/main" id="{40B53D57-1257-FD4E-B6D6-C6764AFD0D96}"/>
                  </a:ext>
                </a:extLst>
              </p:cNvPr>
              <p:cNvSpPr txBox="1">
                <a:spLocks/>
              </p:cNvSpPr>
              <p:nvPr/>
            </p:nvSpPr>
            <p:spPr>
              <a:xfrm>
                <a:off x="5249210" y="6364720"/>
                <a:ext cx="431104" cy="365125"/>
              </a:xfrm>
              <a:prstGeom prst="rect">
                <a:avLst/>
              </a:prstGeom>
            </p:spPr>
            <p:txBody>
              <a:bodyPr vert="horz" lIns="91440" tIns="45720" rIns="91440" bIns="45720" rtlCol="0" anchor="ctr"/>
              <a:lstStyle>
                <a:defPPr>
                  <a:defRPr lang="it-IT"/>
                </a:defPPr>
                <a:lvl1pPr marL="0" algn="r" defTabSz="914400" rtl="0" eaLnBrk="1" latinLnBrk="0" hangingPunct="1">
                  <a:defRPr sz="10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7C6A97-60EF-7C42-8EEA-523251BBD1E1}" type="slidenum">
                  <a:rPr lang="it-IT" smtClean="0"/>
                  <a:pPr/>
                  <a:t>1</a:t>
                </a:fld>
                <a:endParaRPr lang="it-IT" dirty="0"/>
              </a:p>
            </p:txBody>
          </p:sp>
          <p:sp>
            <p:nvSpPr>
              <p:cNvPr id="55" name="Rettangolo 54">
                <a:extLst>
                  <a:ext uri="{FF2B5EF4-FFF2-40B4-BE49-F238E27FC236}">
                    <a16:creationId xmlns:a16="http://schemas.microsoft.com/office/drawing/2014/main" id="{11FFE31F-4D9C-D746-9AFD-A625AB9AF8FD}"/>
                  </a:ext>
                </a:extLst>
              </p:cNvPr>
              <p:cNvSpPr/>
              <p:nvPr/>
            </p:nvSpPr>
            <p:spPr>
              <a:xfrm>
                <a:off x="1510106" y="1597037"/>
                <a:ext cx="1130568" cy="1024649"/>
              </a:xfrm>
              <a:prstGeom prst="rect">
                <a:avLst/>
              </a:prstGeom>
              <a:solidFill>
                <a:srgbClr val="EFC80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Rettangolo 55">
                <a:extLst>
                  <a:ext uri="{FF2B5EF4-FFF2-40B4-BE49-F238E27FC236}">
                    <a16:creationId xmlns:a16="http://schemas.microsoft.com/office/drawing/2014/main" id="{D7BA5211-5C85-EC4E-AF57-8518739F3855}"/>
                  </a:ext>
                </a:extLst>
              </p:cNvPr>
              <p:cNvSpPr/>
              <p:nvPr/>
            </p:nvSpPr>
            <p:spPr>
              <a:xfrm>
                <a:off x="123836" y="1603307"/>
                <a:ext cx="1397209" cy="1135776"/>
              </a:xfrm>
              <a:prstGeom prst="rect">
                <a:avLst/>
              </a:prstGeom>
              <a:solidFill>
                <a:srgbClr val="4693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7" name="Rettangolo 56">
                <a:extLst>
                  <a:ext uri="{FF2B5EF4-FFF2-40B4-BE49-F238E27FC236}">
                    <a16:creationId xmlns:a16="http://schemas.microsoft.com/office/drawing/2014/main" id="{AE099E6B-74C0-8245-BBAA-59DA3B3EAB94}"/>
                  </a:ext>
                </a:extLst>
              </p:cNvPr>
              <p:cNvSpPr/>
              <p:nvPr/>
            </p:nvSpPr>
            <p:spPr>
              <a:xfrm>
                <a:off x="2619652" y="1597668"/>
                <a:ext cx="1133132" cy="1159263"/>
              </a:xfrm>
              <a:prstGeom prst="rect">
                <a:avLst/>
              </a:prstGeom>
              <a:solidFill>
                <a:srgbClr val="BD7E6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0F09F8B7-6057-804A-A4A8-431434EB5C1F}"/>
                  </a:ext>
                </a:extLst>
              </p:cNvPr>
              <p:cNvSpPr/>
              <p:nvPr/>
            </p:nvSpPr>
            <p:spPr>
              <a:xfrm>
                <a:off x="2615008" y="4548032"/>
                <a:ext cx="1117008" cy="1357708"/>
              </a:xfrm>
              <a:prstGeom prst="rect">
                <a:avLst/>
              </a:prstGeom>
              <a:solidFill>
                <a:srgbClr val="C79D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ttangolo 58">
                <a:extLst>
                  <a:ext uri="{FF2B5EF4-FFF2-40B4-BE49-F238E27FC236}">
                    <a16:creationId xmlns:a16="http://schemas.microsoft.com/office/drawing/2014/main" id="{18BAC65A-E1FE-FD43-827A-0110D1584FDD}"/>
                  </a:ext>
                </a:extLst>
              </p:cNvPr>
              <p:cNvSpPr/>
              <p:nvPr/>
            </p:nvSpPr>
            <p:spPr>
              <a:xfrm>
                <a:off x="112897" y="2736235"/>
                <a:ext cx="1394290" cy="1323846"/>
              </a:xfrm>
              <a:prstGeom prst="rect">
                <a:avLst/>
              </a:prstGeom>
              <a:solidFill>
                <a:srgbClr val="6451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id="{3E8FEA87-3EA3-5041-AD32-A8123B00F7DD}"/>
                  </a:ext>
                </a:extLst>
              </p:cNvPr>
              <p:cNvSpPr/>
              <p:nvPr/>
            </p:nvSpPr>
            <p:spPr>
              <a:xfrm>
                <a:off x="1528327" y="2622317"/>
                <a:ext cx="1090433" cy="1437764"/>
              </a:xfrm>
              <a:prstGeom prst="rect">
                <a:avLst/>
              </a:prstGeom>
              <a:solidFill>
                <a:srgbClr val="25BA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60">
                <a:extLst>
                  <a:ext uri="{FF2B5EF4-FFF2-40B4-BE49-F238E27FC236}">
                    <a16:creationId xmlns:a16="http://schemas.microsoft.com/office/drawing/2014/main" id="{4B55923E-FE8B-874F-AA5E-C549F6550E7D}"/>
                  </a:ext>
                </a:extLst>
              </p:cNvPr>
              <p:cNvSpPr/>
              <p:nvPr/>
            </p:nvSpPr>
            <p:spPr>
              <a:xfrm>
                <a:off x="125122" y="4053617"/>
                <a:ext cx="1390978" cy="1029860"/>
              </a:xfrm>
              <a:prstGeom prst="rect">
                <a:avLst/>
              </a:prstGeom>
              <a:solidFill>
                <a:srgbClr val="1B7CB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2" name="Rettangolo 61">
                <a:extLst>
                  <a:ext uri="{FF2B5EF4-FFF2-40B4-BE49-F238E27FC236}">
                    <a16:creationId xmlns:a16="http://schemas.microsoft.com/office/drawing/2014/main" id="{595D0198-C4FF-2649-9162-53E886872894}"/>
                  </a:ext>
                </a:extLst>
              </p:cNvPr>
              <p:cNvSpPr/>
              <p:nvPr/>
            </p:nvSpPr>
            <p:spPr>
              <a:xfrm>
                <a:off x="1534503" y="4050491"/>
                <a:ext cx="1081429" cy="1135776"/>
              </a:xfrm>
              <a:prstGeom prst="rect">
                <a:avLst/>
              </a:prstGeom>
              <a:solidFill>
                <a:srgbClr val="357D9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62">
                <a:extLst>
                  <a:ext uri="{FF2B5EF4-FFF2-40B4-BE49-F238E27FC236}">
                    <a16:creationId xmlns:a16="http://schemas.microsoft.com/office/drawing/2014/main" id="{39749785-8393-1C49-9518-A8EF657E66F7}"/>
                  </a:ext>
                </a:extLst>
              </p:cNvPr>
              <p:cNvSpPr/>
              <p:nvPr/>
            </p:nvSpPr>
            <p:spPr>
              <a:xfrm>
                <a:off x="3751889" y="2589249"/>
                <a:ext cx="2061618" cy="1069103"/>
              </a:xfrm>
              <a:prstGeom prst="rect">
                <a:avLst/>
              </a:prstGeom>
              <a:solidFill>
                <a:srgbClr val="0F762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4" name="Rettangolo 63">
                <a:extLst>
                  <a:ext uri="{FF2B5EF4-FFF2-40B4-BE49-F238E27FC236}">
                    <a16:creationId xmlns:a16="http://schemas.microsoft.com/office/drawing/2014/main" id="{7830B4ED-44EC-5F48-B884-BF1D718AFB98}"/>
                  </a:ext>
                </a:extLst>
              </p:cNvPr>
              <p:cNvSpPr/>
              <p:nvPr/>
            </p:nvSpPr>
            <p:spPr>
              <a:xfrm>
                <a:off x="2617337" y="2611345"/>
                <a:ext cx="1113412" cy="1047007"/>
              </a:xfrm>
              <a:prstGeom prst="rect">
                <a:avLst/>
              </a:prstGeom>
              <a:solidFill>
                <a:srgbClr val="842E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Rettangolo 64">
                <a:extLst>
                  <a:ext uri="{FF2B5EF4-FFF2-40B4-BE49-F238E27FC236}">
                    <a16:creationId xmlns:a16="http://schemas.microsoft.com/office/drawing/2014/main" id="{93B98F9E-92EB-5743-A87B-B46B434944A4}"/>
                  </a:ext>
                </a:extLst>
              </p:cNvPr>
              <p:cNvSpPr/>
              <p:nvPr/>
            </p:nvSpPr>
            <p:spPr>
              <a:xfrm>
                <a:off x="3740110" y="4770800"/>
                <a:ext cx="1212372" cy="1919944"/>
              </a:xfrm>
              <a:prstGeom prst="rect">
                <a:avLst/>
              </a:prstGeom>
              <a:solidFill>
                <a:srgbClr val="D0006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a:extLst>
                  <a:ext uri="{FF2B5EF4-FFF2-40B4-BE49-F238E27FC236}">
                    <a16:creationId xmlns:a16="http://schemas.microsoft.com/office/drawing/2014/main" id="{BB189C85-992A-414E-85AB-4E266D9F935D}"/>
                  </a:ext>
                </a:extLst>
              </p:cNvPr>
              <p:cNvSpPr/>
              <p:nvPr/>
            </p:nvSpPr>
            <p:spPr>
              <a:xfrm>
                <a:off x="3764560" y="1614748"/>
                <a:ext cx="1069779" cy="969442"/>
              </a:xfrm>
              <a:prstGeom prst="rect">
                <a:avLst/>
              </a:prstGeom>
              <a:solidFill>
                <a:srgbClr val="27ADE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66">
                <a:extLst>
                  <a:ext uri="{FF2B5EF4-FFF2-40B4-BE49-F238E27FC236}">
                    <a16:creationId xmlns:a16="http://schemas.microsoft.com/office/drawing/2014/main" id="{635A6B33-CDA3-DD4C-83AA-14340856A1C9}"/>
                  </a:ext>
                </a:extLst>
              </p:cNvPr>
              <p:cNvSpPr/>
              <p:nvPr/>
            </p:nvSpPr>
            <p:spPr>
              <a:xfrm>
                <a:off x="125122" y="5089658"/>
                <a:ext cx="1206788" cy="1601369"/>
              </a:xfrm>
              <a:prstGeom prst="rect">
                <a:avLst/>
              </a:prstGeom>
              <a:solidFill>
                <a:srgbClr val="B5196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E3D5CC58-FBD3-B948-A415-4BAEE7EB3A6B}"/>
                  </a:ext>
                </a:extLst>
              </p:cNvPr>
              <p:cNvSpPr/>
              <p:nvPr/>
            </p:nvSpPr>
            <p:spPr>
              <a:xfrm>
                <a:off x="4834341" y="1603554"/>
                <a:ext cx="979165" cy="988962"/>
              </a:xfrm>
              <a:prstGeom prst="rect">
                <a:avLst/>
              </a:prstGeom>
              <a:solidFill>
                <a:srgbClr val="11AA8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68">
                <a:extLst>
                  <a:ext uri="{FF2B5EF4-FFF2-40B4-BE49-F238E27FC236}">
                    <a16:creationId xmlns:a16="http://schemas.microsoft.com/office/drawing/2014/main" id="{FFD73C50-9593-0342-A63A-737A3980F3BD}"/>
                  </a:ext>
                </a:extLst>
              </p:cNvPr>
              <p:cNvSpPr/>
              <p:nvPr/>
            </p:nvSpPr>
            <p:spPr>
              <a:xfrm>
                <a:off x="2616823" y="3658983"/>
                <a:ext cx="1110324" cy="881693"/>
              </a:xfrm>
              <a:prstGeom prst="rect">
                <a:avLst/>
              </a:prstGeom>
              <a:solidFill>
                <a:srgbClr val="89BA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69">
                <a:extLst>
                  <a:ext uri="{FF2B5EF4-FFF2-40B4-BE49-F238E27FC236}">
                    <a16:creationId xmlns:a16="http://schemas.microsoft.com/office/drawing/2014/main" id="{42269B93-87C9-BA49-9EFC-19A3C5EBE496}"/>
                  </a:ext>
                </a:extLst>
              </p:cNvPr>
              <p:cNvSpPr/>
              <p:nvPr/>
            </p:nvSpPr>
            <p:spPr>
              <a:xfrm>
                <a:off x="4944387" y="3647080"/>
                <a:ext cx="869120" cy="2019933"/>
              </a:xfrm>
              <a:prstGeom prst="rect">
                <a:avLst/>
              </a:prstGeom>
              <a:solidFill>
                <a:srgbClr val="233D8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70">
                <a:extLst>
                  <a:ext uri="{FF2B5EF4-FFF2-40B4-BE49-F238E27FC236}">
                    <a16:creationId xmlns:a16="http://schemas.microsoft.com/office/drawing/2014/main" id="{7A64646F-12C7-5849-A5A4-B32B33A2AA12}"/>
                  </a:ext>
                </a:extLst>
              </p:cNvPr>
              <p:cNvSpPr/>
              <p:nvPr/>
            </p:nvSpPr>
            <p:spPr>
              <a:xfrm>
                <a:off x="3740111" y="3647080"/>
                <a:ext cx="1204276" cy="1135776"/>
              </a:xfrm>
              <a:prstGeom prst="rect">
                <a:avLst/>
              </a:prstGeom>
              <a:solidFill>
                <a:srgbClr val="CE1E2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a:extLst>
                  <a:ext uri="{FF2B5EF4-FFF2-40B4-BE49-F238E27FC236}">
                    <a16:creationId xmlns:a16="http://schemas.microsoft.com/office/drawing/2014/main" id="{355DB445-4ACF-9642-A1BE-D0CC35A57B73}"/>
                  </a:ext>
                </a:extLst>
              </p:cNvPr>
              <p:cNvSpPr/>
              <p:nvPr/>
            </p:nvSpPr>
            <p:spPr>
              <a:xfrm>
                <a:off x="1350313" y="5083476"/>
                <a:ext cx="1265619" cy="777048"/>
              </a:xfrm>
              <a:prstGeom prst="rect">
                <a:avLst/>
              </a:prstGeom>
              <a:solidFill>
                <a:srgbClr val="ED7D0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72">
                <a:extLst>
                  <a:ext uri="{FF2B5EF4-FFF2-40B4-BE49-F238E27FC236}">
                    <a16:creationId xmlns:a16="http://schemas.microsoft.com/office/drawing/2014/main" id="{66962857-DCF1-2641-87D4-566D9922C057}"/>
                  </a:ext>
                </a:extLst>
              </p:cNvPr>
              <p:cNvSpPr/>
              <p:nvPr/>
            </p:nvSpPr>
            <p:spPr>
              <a:xfrm>
                <a:off x="1350314" y="5853972"/>
                <a:ext cx="1262647" cy="840271"/>
              </a:xfrm>
              <a:prstGeom prst="rect">
                <a:avLst/>
              </a:prstGeom>
              <a:solidFill>
                <a:srgbClr val="BB5D9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60F5ECB8-9F00-5E41-98E1-4F53D0FB82AD}"/>
                  </a:ext>
                </a:extLst>
              </p:cNvPr>
              <p:cNvSpPr/>
              <p:nvPr/>
            </p:nvSpPr>
            <p:spPr>
              <a:xfrm>
                <a:off x="4954078" y="5692469"/>
                <a:ext cx="860764" cy="998275"/>
              </a:xfrm>
              <a:prstGeom prst="rect">
                <a:avLst/>
              </a:prstGeom>
              <a:solidFill>
                <a:srgbClr val="A41A1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5" name="Immagine 74">
                <a:extLst>
                  <a:ext uri="{FF2B5EF4-FFF2-40B4-BE49-F238E27FC236}">
                    <a16:creationId xmlns:a16="http://schemas.microsoft.com/office/drawing/2014/main" id="{D53E3A0C-D605-BD41-A59C-DD43C63C6A2E}"/>
                  </a:ext>
                </a:extLst>
              </p:cNvPr>
              <p:cNvPicPr>
                <a:picLocks noChangeAspect="1"/>
              </p:cNvPicPr>
              <p:nvPr/>
            </p:nvPicPr>
            <p:blipFill>
              <a:blip r:embed="rId4"/>
              <a:stretch>
                <a:fillRect/>
              </a:stretch>
            </p:blipFill>
            <p:spPr>
              <a:xfrm>
                <a:off x="3969894" y="3809912"/>
                <a:ext cx="771687" cy="771687"/>
              </a:xfrm>
              <a:prstGeom prst="rect">
                <a:avLst/>
              </a:prstGeom>
            </p:spPr>
          </p:pic>
          <p:sp>
            <p:nvSpPr>
              <p:cNvPr id="76" name="Rettangolo 75">
                <a:extLst>
                  <a:ext uri="{FF2B5EF4-FFF2-40B4-BE49-F238E27FC236}">
                    <a16:creationId xmlns:a16="http://schemas.microsoft.com/office/drawing/2014/main" id="{E0BD844B-DC7D-E242-AFB0-8BF70C17F15C}"/>
                  </a:ext>
                </a:extLst>
              </p:cNvPr>
              <p:cNvSpPr/>
              <p:nvPr/>
            </p:nvSpPr>
            <p:spPr>
              <a:xfrm>
                <a:off x="2628272" y="5853972"/>
                <a:ext cx="1111558" cy="837055"/>
              </a:xfrm>
              <a:prstGeom prst="rect">
                <a:avLst/>
              </a:prstGeom>
              <a:solidFill>
                <a:srgbClr val="4F68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A3415DC3-E8AA-9E4A-A215-139D5E9415D0}"/>
                  </a:ext>
                </a:extLst>
              </p:cNvPr>
              <p:cNvPicPr>
                <a:picLocks noChangeAspect="1"/>
              </p:cNvPicPr>
              <p:nvPr/>
            </p:nvPicPr>
            <p:blipFill>
              <a:blip r:embed="rId5"/>
              <a:stretch>
                <a:fillRect/>
              </a:stretch>
            </p:blipFill>
            <p:spPr>
              <a:xfrm>
                <a:off x="5007363" y="5821882"/>
                <a:ext cx="773782" cy="768446"/>
              </a:xfrm>
              <a:prstGeom prst="rect">
                <a:avLst/>
              </a:prstGeom>
            </p:spPr>
          </p:pic>
          <p:pic>
            <p:nvPicPr>
              <p:cNvPr id="79" name="Immagine 78">
                <a:extLst>
                  <a:ext uri="{FF2B5EF4-FFF2-40B4-BE49-F238E27FC236}">
                    <a16:creationId xmlns:a16="http://schemas.microsoft.com/office/drawing/2014/main" id="{CD44CAD4-89CC-9D44-86A2-6E528A2A8DA9}"/>
                  </a:ext>
                </a:extLst>
              </p:cNvPr>
              <p:cNvPicPr>
                <a:picLocks noChangeAspect="1"/>
              </p:cNvPicPr>
              <p:nvPr/>
            </p:nvPicPr>
            <p:blipFill>
              <a:blip r:embed="rId6"/>
              <a:stretch>
                <a:fillRect/>
              </a:stretch>
            </p:blipFill>
            <p:spPr>
              <a:xfrm>
                <a:off x="5016372" y="4326209"/>
                <a:ext cx="735108" cy="735108"/>
              </a:xfrm>
              <a:prstGeom prst="rect">
                <a:avLst/>
              </a:prstGeom>
            </p:spPr>
          </p:pic>
          <p:pic>
            <p:nvPicPr>
              <p:cNvPr id="80" name="Immagine 79">
                <a:extLst>
                  <a:ext uri="{FF2B5EF4-FFF2-40B4-BE49-F238E27FC236}">
                    <a16:creationId xmlns:a16="http://schemas.microsoft.com/office/drawing/2014/main" id="{85F559C8-08AF-C843-ACC1-C0B2485BA40B}"/>
                  </a:ext>
                </a:extLst>
              </p:cNvPr>
              <p:cNvPicPr>
                <a:picLocks noChangeAspect="1"/>
              </p:cNvPicPr>
              <p:nvPr/>
            </p:nvPicPr>
            <p:blipFill>
              <a:blip r:embed="rId7"/>
              <a:stretch>
                <a:fillRect/>
              </a:stretch>
            </p:blipFill>
            <p:spPr>
              <a:xfrm>
                <a:off x="1626731" y="4075651"/>
                <a:ext cx="923049" cy="923049"/>
              </a:xfrm>
              <a:prstGeom prst="rect">
                <a:avLst/>
              </a:prstGeom>
            </p:spPr>
          </p:pic>
          <p:pic>
            <p:nvPicPr>
              <p:cNvPr id="81" name="Immagine 80">
                <a:extLst>
                  <a:ext uri="{FF2B5EF4-FFF2-40B4-BE49-F238E27FC236}">
                    <a16:creationId xmlns:a16="http://schemas.microsoft.com/office/drawing/2014/main" id="{2DC7D476-6399-0C48-BAF8-FA433631BF26}"/>
                  </a:ext>
                </a:extLst>
              </p:cNvPr>
              <p:cNvPicPr>
                <a:picLocks noChangeAspect="1"/>
              </p:cNvPicPr>
              <p:nvPr/>
            </p:nvPicPr>
            <p:blipFill>
              <a:blip r:embed="rId8"/>
              <a:stretch>
                <a:fillRect/>
              </a:stretch>
            </p:blipFill>
            <p:spPr>
              <a:xfrm>
                <a:off x="3827562" y="5605758"/>
                <a:ext cx="1063090" cy="1071395"/>
              </a:xfrm>
              <a:prstGeom prst="rect">
                <a:avLst/>
              </a:prstGeom>
            </p:spPr>
          </p:pic>
          <p:pic>
            <p:nvPicPr>
              <p:cNvPr id="82" name="Immagine 81">
                <a:extLst>
                  <a:ext uri="{FF2B5EF4-FFF2-40B4-BE49-F238E27FC236}">
                    <a16:creationId xmlns:a16="http://schemas.microsoft.com/office/drawing/2014/main" id="{98E7D25D-06E5-F54D-A4DA-EEE75FC72DA3}"/>
                  </a:ext>
                </a:extLst>
              </p:cNvPr>
              <p:cNvPicPr>
                <a:picLocks noChangeAspect="1"/>
              </p:cNvPicPr>
              <p:nvPr/>
            </p:nvPicPr>
            <p:blipFill>
              <a:blip r:embed="rId9"/>
              <a:stretch>
                <a:fillRect/>
              </a:stretch>
            </p:blipFill>
            <p:spPr>
              <a:xfrm>
                <a:off x="1585152" y="5908040"/>
                <a:ext cx="743284" cy="743284"/>
              </a:xfrm>
              <a:prstGeom prst="rect">
                <a:avLst/>
              </a:prstGeom>
            </p:spPr>
          </p:pic>
          <p:pic>
            <p:nvPicPr>
              <p:cNvPr id="83" name="Immagine 82">
                <a:extLst>
                  <a:ext uri="{FF2B5EF4-FFF2-40B4-BE49-F238E27FC236}">
                    <a16:creationId xmlns:a16="http://schemas.microsoft.com/office/drawing/2014/main" id="{95446495-C48F-EF4A-890D-B2B45E39C367}"/>
                  </a:ext>
                </a:extLst>
              </p:cNvPr>
              <p:cNvPicPr>
                <a:picLocks noChangeAspect="1"/>
              </p:cNvPicPr>
              <p:nvPr/>
            </p:nvPicPr>
            <p:blipFill>
              <a:blip r:embed="rId10"/>
              <a:stretch>
                <a:fillRect/>
              </a:stretch>
            </p:blipFill>
            <p:spPr>
              <a:xfrm>
                <a:off x="4906383" y="1660273"/>
                <a:ext cx="852538" cy="852538"/>
              </a:xfrm>
              <a:prstGeom prst="rect">
                <a:avLst/>
              </a:prstGeom>
            </p:spPr>
          </p:pic>
          <p:pic>
            <p:nvPicPr>
              <p:cNvPr id="84" name="Immagine 83">
                <a:extLst>
                  <a:ext uri="{FF2B5EF4-FFF2-40B4-BE49-F238E27FC236}">
                    <a16:creationId xmlns:a16="http://schemas.microsoft.com/office/drawing/2014/main" id="{A6FE9C5B-C941-A840-BA8A-6B202906DF02}"/>
                  </a:ext>
                </a:extLst>
              </p:cNvPr>
              <p:cNvPicPr>
                <a:picLocks noChangeAspect="1"/>
              </p:cNvPicPr>
              <p:nvPr/>
            </p:nvPicPr>
            <p:blipFill>
              <a:blip r:embed="rId11"/>
              <a:stretch>
                <a:fillRect/>
              </a:stretch>
            </p:blipFill>
            <p:spPr>
              <a:xfrm>
                <a:off x="3848417" y="1638462"/>
                <a:ext cx="897409" cy="897409"/>
              </a:xfrm>
              <a:prstGeom prst="rect">
                <a:avLst/>
              </a:prstGeom>
            </p:spPr>
          </p:pic>
          <p:pic>
            <p:nvPicPr>
              <p:cNvPr id="85" name="Immagine 84">
                <a:extLst>
                  <a:ext uri="{FF2B5EF4-FFF2-40B4-BE49-F238E27FC236}">
                    <a16:creationId xmlns:a16="http://schemas.microsoft.com/office/drawing/2014/main" id="{10EF1DF1-8B07-E848-9E26-955AB9FBAD75}"/>
                  </a:ext>
                </a:extLst>
              </p:cNvPr>
              <p:cNvPicPr>
                <a:picLocks noChangeAspect="1"/>
              </p:cNvPicPr>
              <p:nvPr/>
            </p:nvPicPr>
            <p:blipFill>
              <a:blip r:embed="rId12"/>
              <a:stretch>
                <a:fillRect/>
              </a:stretch>
            </p:blipFill>
            <p:spPr>
              <a:xfrm>
                <a:off x="1673793" y="5141403"/>
                <a:ext cx="654642" cy="654642"/>
              </a:xfrm>
              <a:prstGeom prst="rect">
                <a:avLst/>
              </a:prstGeom>
            </p:spPr>
          </p:pic>
          <p:pic>
            <p:nvPicPr>
              <p:cNvPr id="86" name="Immagine 85">
                <a:extLst>
                  <a:ext uri="{FF2B5EF4-FFF2-40B4-BE49-F238E27FC236}">
                    <a16:creationId xmlns:a16="http://schemas.microsoft.com/office/drawing/2014/main" id="{6CA7E085-2BE7-2645-A97C-4F93529EB4F0}"/>
                  </a:ext>
                </a:extLst>
              </p:cNvPr>
              <p:cNvPicPr>
                <a:picLocks noChangeAspect="1"/>
              </p:cNvPicPr>
              <p:nvPr/>
            </p:nvPicPr>
            <p:blipFill>
              <a:blip r:embed="rId13"/>
              <a:stretch>
                <a:fillRect/>
              </a:stretch>
            </p:blipFill>
            <p:spPr>
              <a:xfrm>
                <a:off x="200948" y="5415142"/>
                <a:ext cx="1098683" cy="1107267"/>
              </a:xfrm>
              <a:prstGeom prst="rect">
                <a:avLst/>
              </a:prstGeom>
            </p:spPr>
          </p:pic>
          <p:pic>
            <p:nvPicPr>
              <p:cNvPr id="87" name="Immagine 86">
                <a:extLst>
                  <a:ext uri="{FF2B5EF4-FFF2-40B4-BE49-F238E27FC236}">
                    <a16:creationId xmlns:a16="http://schemas.microsoft.com/office/drawing/2014/main" id="{441482CE-04DB-CE4A-BF1C-14A4530DCEAF}"/>
                  </a:ext>
                </a:extLst>
              </p:cNvPr>
              <p:cNvPicPr>
                <a:picLocks noChangeAspect="1"/>
              </p:cNvPicPr>
              <p:nvPr/>
            </p:nvPicPr>
            <p:blipFill>
              <a:blip r:embed="rId14"/>
              <a:stretch>
                <a:fillRect/>
              </a:stretch>
            </p:blipFill>
            <p:spPr>
              <a:xfrm>
                <a:off x="2854809" y="5905739"/>
                <a:ext cx="688646" cy="688646"/>
              </a:xfrm>
              <a:prstGeom prst="rect">
                <a:avLst/>
              </a:prstGeom>
            </p:spPr>
          </p:pic>
          <p:pic>
            <p:nvPicPr>
              <p:cNvPr id="88" name="Immagine 87">
                <a:extLst>
                  <a:ext uri="{FF2B5EF4-FFF2-40B4-BE49-F238E27FC236}">
                    <a16:creationId xmlns:a16="http://schemas.microsoft.com/office/drawing/2014/main" id="{B911AD31-94F9-B44C-879C-963D0C4A4258}"/>
                  </a:ext>
                </a:extLst>
              </p:cNvPr>
              <p:cNvPicPr>
                <a:picLocks noChangeAspect="1"/>
              </p:cNvPicPr>
              <p:nvPr/>
            </p:nvPicPr>
            <p:blipFill>
              <a:blip r:embed="rId15"/>
              <a:stretch>
                <a:fillRect/>
              </a:stretch>
            </p:blipFill>
            <p:spPr>
              <a:xfrm>
                <a:off x="2768022" y="3680727"/>
                <a:ext cx="826898" cy="826898"/>
              </a:xfrm>
              <a:prstGeom prst="rect">
                <a:avLst/>
              </a:prstGeom>
            </p:spPr>
          </p:pic>
          <p:pic>
            <p:nvPicPr>
              <p:cNvPr id="89" name="Immagine 88">
                <a:extLst>
                  <a:ext uri="{FF2B5EF4-FFF2-40B4-BE49-F238E27FC236}">
                    <a16:creationId xmlns:a16="http://schemas.microsoft.com/office/drawing/2014/main" id="{C14B1A90-A7BB-6C4A-953F-77FF381503A3}"/>
                  </a:ext>
                </a:extLst>
              </p:cNvPr>
              <p:cNvPicPr>
                <a:picLocks noChangeAspect="1"/>
              </p:cNvPicPr>
              <p:nvPr/>
            </p:nvPicPr>
            <p:blipFill>
              <a:blip r:embed="rId16"/>
              <a:stretch>
                <a:fillRect/>
              </a:stretch>
            </p:blipFill>
            <p:spPr>
              <a:xfrm>
                <a:off x="312971" y="4105114"/>
                <a:ext cx="929459" cy="923049"/>
              </a:xfrm>
              <a:prstGeom prst="rect">
                <a:avLst/>
              </a:prstGeom>
            </p:spPr>
          </p:pic>
          <p:pic>
            <p:nvPicPr>
              <p:cNvPr id="90" name="Immagine 89">
                <a:extLst>
                  <a:ext uri="{FF2B5EF4-FFF2-40B4-BE49-F238E27FC236}">
                    <a16:creationId xmlns:a16="http://schemas.microsoft.com/office/drawing/2014/main" id="{77EADA00-04DC-4C47-9200-3358AA07285D}"/>
                  </a:ext>
                </a:extLst>
              </p:cNvPr>
              <p:cNvPicPr>
                <a:picLocks noChangeAspect="1"/>
              </p:cNvPicPr>
              <p:nvPr/>
            </p:nvPicPr>
            <p:blipFill>
              <a:blip r:embed="rId17"/>
              <a:stretch>
                <a:fillRect/>
              </a:stretch>
            </p:blipFill>
            <p:spPr>
              <a:xfrm>
                <a:off x="2779038" y="2743349"/>
                <a:ext cx="838717" cy="838717"/>
              </a:xfrm>
              <a:prstGeom prst="rect">
                <a:avLst/>
              </a:prstGeom>
            </p:spPr>
          </p:pic>
          <p:pic>
            <p:nvPicPr>
              <p:cNvPr id="91" name="Immagine 90">
                <a:extLst>
                  <a:ext uri="{FF2B5EF4-FFF2-40B4-BE49-F238E27FC236}">
                    <a16:creationId xmlns:a16="http://schemas.microsoft.com/office/drawing/2014/main" id="{1E85325E-2BB4-BF40-AE8F-1C424D38BD33}"/>
                  </a:ext>
                </a:extLst>
              </p:cNvPr>
              <p:cNvPicPr>
                <a:picLocks noChangeAspect="1"/>
              </p:cNvPicPr>
              <p:nvPr/>
            </p:nvPicPr>
            <p:blipFill>
              <a:blip r:embed="rId18"/>
              <a:stretch>
                <a:fillRect/>
              </a:stretch>
            </p:blipFill>
            <p:spPr>
              <a:xfrm>
                <a:off x="1604651" y="2879359"/>
                <a:ext cx="923049" cy="923049"/>
              </a:xfrm>
              <a:prstGeom prst="rect">
                <a:avLst/>
              </a:prstGeom>
            </p:spPr>
          </p:pic>
          <p:pic>
            <p:nvPicPr>
              <p:cNvPr id="92" name="Immagine 91">
                <a:extLst>
                  <a:ext uri="{FF2B5EF4-FFF2-40B4-BE49-F238E27FC236}">
                    <a16:creationId xmlns:a16="http://schemas.microsoft.com/office/drawing/2014/main" id="{D83970CA-6EBA-0F43-9B7A-293FFB462A16}"/>
                  </a:ext>
                </a:extLst>
              </p:cNvPr>
              <p:cNvPicPr>
                <a:picLocks noChangeAspect="1"/>
              </p:cNvPicPr>
              <p:nvPr/>
            </p:nvPicPr>
            <p:blipFill>
              <a:blip r:embed="rId19"/>
              <a:stretch>
                <a:fillRect/>
              </a:stretch>
            </p:blipFill>
            <p:spPr>
              <a:xfrm>
                <a:off x="2773673" y="1658788"/>
                <a:ext cx="930461" cy="930461"/>
              </a:xfrm>
              <a:prstGeom prst="rect">
                <a:avLst/>
              </a:prstGeom>
            </p:spPr>
          </p:pic>
          <p:pic>
            <p:nvPicPr>
              <p:cNvPr id="93" name="Immagine 92">
                <a:extLst>
                  <a:ext uri="{FF2B5EF4-FFF2-40B4-BE49-F238E27FC236}">
                    <a16:creationId xmlns:a16="http://schemas.microsoft.com/office/drawing/2014/main" id="{9F62EC7D-7C0B-3B4A-9DBE-2CBD55090EF6}"/>
                  </a:ext>
                </a:extLst>
              </p:cNvPr>
              <p:cNvPicPr>
                <a:picLocks noChangeAspect="1"/>
              </p:cNvPicPr>
              <p:nvPr/>
            </p:nvPicPr>
            <p:blipFill>
              <a:blip r:embed="rId20"/>
              <a:stretch>
                <a:fillRect/>
              </a:stretch>
            </p:blipFill>
            <p:spPr>
              <a:xfrm>
                <a:off x="1681323" y="1669467"/>
                <a:ext cx="848894" cy="923049"/>
              </a:xfrm>
              <a:prstGeom prst="rect">
                <a:avLst/>
              </a:prstGeom>
            </p:spPr>
          </p:pic>
          <p:pic>
            <p:nvPicPr>
              <p:cNvPr id="94" name="Immagine 93">
                <a:extLst>
                  <a:ext uri="{FF2B5EF4-FFF2-40B4-BE49-F238E27FC236}">
                    <a16:creationId xmlns:a16="http://schemas.microsoft.com/office/drawing/2014/main" id="{7B07D420-65DB-3F48-88D8-F656366498E7}"/>
                  </a:ext>
                </a:extLst>
              </p:cNvPr>
              <p:cNvPicPr>
                <a:picLocks noChangeAspect="1"/>
              </p:cNvPicPr>
              <p:nvPr/>
            </p:nvPicPr>
            <p:blipFill>
              <a:blip r:embed="rId21"/>
              <a:stretch>
                <a:fillRect/>
              </a:stretch>
            </p:blipFill>
            <p:spPr>
              <a:xfrm>
                <a:off x="244035" y="2790006"/>
                <a:ext cx="1215613" cy="1215613"/>
              </a:xfrm>
              <a:prstGeom prst="rect">
                <a:avLst/>
              </a:prstGeom>
            </p:spPr>
          </p:pic>
          <p:pic>
            <p:nvPicPr>
              <p:cNvPr id="96" name="Immagine 95">
                <a:extLst>
                  <a:ext uri="{FF2B5EF4-FFF2-40B4-BE49-F238E27FC236}">
                    <a16:creationId xmlns:a16="http://schemas.microsoft.com/office/drawing/2014/main" id="{CD0243BA-4A2B-3F4F-BBE4-DD4416E71429}"/>
                  </a:ext>
                </a:extLst>
              </p:cNvPr>
              <p:cNvPicPr>
                <a:picLocks noChangeAspect="1"/>
              </p:cNvPicPr>
              <p:nvPr/>
            </p:nvPicPr>
            <p:blipFill>
              <a:blip r:embed="rId22"/>
              <a:stretch>
                <a:fillRect/>
              </a:stretch>
            </p:blipFill>
            <p:spPr>
              <a:xfrm>
                <a:off x="2706069" y="4736678"/>
                <a:ext cx="932665" cy="939951"/>
              </a:xfrm>
              <a:prstGeom prst="rect">
                <a:avLst/>
              </a:prstGeom>
            </p:spPr>
          </p:pic>
        </p:grpSp>
        <p:sp>
          <p:nvSpPr>
            <p:cNvPr id="98" name="Rettangolo 97">
              <a:extLst>
                <a:ext uri="{FF2B5EF4-FFF2-40B4-BE49-F238E27FC236}">
                  <a16:creationId xmlns:a16="http://schemas.microsoft.com/office/drawing/2014/main" id="{1D662A1D-C5BC-C94C-B99E-660D59EF6D0B}"/>
                </a:ext>
              </a:extLst>
            </p:cNvPr>
            <p:cNvSpPr/>
            <p:nvPr/>
          </p:nvSpPr>
          <p:spPr>
            <a:xfrm>
              <a:off x="3684318" y="4894771"/>
              <a:ext cx="1202127" cy="927405"/>
            </a:xfrm>
            <a:prstGeom prst="rect">
              <a:avLst/>
            </a:prstGeom>
            <a:solidFill>
              <a:srgbClr val="F19D0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3" name="Immagine 12">
              <a:extLst>
                <a:ext uri="{FF2B5EF4-FFF2-40B4-BE49-F238E27FC236}">
                  <a16:creationId xmlns:a16="http://schemas.microsoft.com/office/drawing/2014/main" id="{4A196394-254C-8C43-BBE4-8D1A3C98A7CF}"/>
                </a:ext>
              </a:extLst>
            </p:cNvPr>
            <p:cNvPicPr>
              <a:picLocks noChangeAspect="1"/>
            </p:cNvPicPr>
            <p:nvPr/>
          </p:nvPicPr>
          <p:blipFill>
            <a:blip r:embed="rId23"/>
            <a:stretch>
              <a:fillRect/>
            </a:stretch>
          </p:blipFill>
          <p:spPr>
            <a:xfrm>
              <a:off x="3871681" y="5132955"/>
              <a:ext cx="847746" cy="404673"/>
            </a:xfrm>
            <a:prstGeom prst="rect">
              <a:avLst/>
            </a:prstGeom>
          </p:spPr>
        </p:pic>
      </p:grpSp>
      <p:sp>
        <p:nvSpPr>
          <p:cNvPr id="101" name="Titolo 1">
            <a:extLst>
              <a:ext uri="{FF2B5EF4-FFF2-40B4-BE49-F238E27FC236}">
                <a16:creationId xmlns:a16="http://schemas.microsoft.com/office/drawing/2014/main" id="{E434E45E-7627-E94B-A6AC-23CD187A4B33}"/>
              </a:ext>
            </a:extLst>
          </p:cNvPr>
          <p:cNvSpPr>
            <a:spLocks noGrp="1"/>
          </p:cNvSpPr>
          <p:nvPr>
            <p:ph type="ctrTitle"/>
          </p:nvPr>
        </p:nvSpPr>
        <p:spPr>
          <a:xfrm>
            <a:off x="6156961" y="2494373"/>
            <a:ext cx="5906629" cy="2248164"/>
          </a:xfrm>
        </p:spPr>
        <p:txBody>
          <a:bodyPr>
            <a:noAutofit/>
          </a:bodyPr>
          <a:lstStyle/>
          <a:p>
            <a:pPr algn="l"/>
            <a:r>
              <a:rPr lang="it-IT" sz="5400" b="1" dirty="0">
                <a:solidFill>
                  <a:schemeClr val="bg1"/>
                </a:solidFill>
              </a:rPr>
              <a:t>LIGURIA</a:t>
            </a:r>
            <a:br>
              <a:rPr lang="it-IT" sz="5400" b="1" dirty="0">
                <a:solidFill>
                  <a:schemeClr val="bg1"/>
                </a:solidFill>
              </a:rPr>
            </a:br>
            <a:r>
              <a:rPr lang="it-IT" sz="5400" b="1" dirty="0" err="1">
                <a:solidFill>
                  <a:srgbClr val="00F700"/>
                </a:solidFill>
              </a:rPr>
              <a:t>Green</a:t>
            </a:r>
            <a:r>
              <a:rPr lang="it-IT" sz="5400" b="1" dirty="0" err="1">
                <a:solidFill>
                  <a:schemeClr val="bg1"/>
                </a:solidFill>
              </a:rPr>
              <a:t>&amp;</a:t>
            </a:r>
            <a:r>
              <a:rPr lang="it-IT" sz="5400" b="1" dirty="0" err="1">
                <a:solidFill>
                  <a:srgbClr val="00C6F0"/>
                </a:solidFill>
              </a:rPr>
              <a:t>Blue</a:t>
            </a:r>
            <a:endParaRPr lang="it-IT" sz="5400" b="1" dirty="0">
              <a:solidFill>
                <a:srgbClr val="00C6F0"/>
              </a:solidFill>
            </a:endParaRPr>
          </a:p>
        </p:txBody>
      </p:sp>
      <p:pic>
        <p:nvPicPr>
          <p:cNvPr id="2" name="Immagine 1">
            <a:extLst>
              <a:ext uri="{FF2B5EF4-FFF2-40B4-BE49-F238E27FC236}">
                <a16:creationId xmlns:a16="http://schemas.microsoft.com/office/drawing/2014/main" id="{E6D95BF5-95B0-444D-9762-4E556DA6AD41}"/>
              </a:ext>
            </a:extLst>
          </p:cNvPr>
          <p:cNvPicPr>
            <a:picLocks noChangeAspect="1"/>
          </p:cNvPicPr>
          <p:nvPr/>
        </p:nvPicPr>
        <p:blipFill>
          <a:blip r:embed="rId24"/>
          <a:stretch>
            <a:fillRect/>
          </a:stretch>
        </p:blipFill>
        <p:spPr>
          <a:xfrm>
            <a:off x="10911592" y="474659"/>
            <a:ext cx="872676" cy="433153"/>
          </a:xfrm>
          <a:prstGeom prst="rect">
            <a:avLst/>
          </a:prstGeom>
        </p:spPr>
      </p:pic>
      <p:pic>
        <p:nvPicPr>
          <p:cNvPr id="95" name="Immagine 94">
            <a:extLst>
              <a:ext uri="{FF2B5EF4-FFF2-40B4-BE49-F238E27FC236}">
                <a16:creationId xmlns:a16="http://schemas.microsoft.com/office/drawing/2014/main" id="{F5E3D526-D836-5141-BDE8-591EFE4744E8}"/>
              </a:ext>
            </a:extLst>
          </p:cNvPr>
          <p:cNvPicPr>
            <a:picLocks noChangeAspect="1"/>
          </p:cNvPicPr>
          <p:nvPr/>
        </p:nvPicPr>
        <p:blipFill>
          <a:blip r:embed="rId25"/>
          <a:stretch>
            <a:fillRect/>
          </a:stretch>
        </p:blipFill>
        <p:spPr>
          <a:xfrm>
            <a:off x="286490" y="1847072"/>
            <a:ext cx="975152" cy="975152"/>
          </a:xfrm>
          <a:prstGeom prst="rect">
            <a:avLst/>
          </a:prstGeom>
        </p:spPr>
      </p:pic>
      <p:pic>
        <p:nvPicPr>
          <p:cNvPr id="97" name="Immagine 96">
            <a:extLst>
              <a:ext uri="{FF2B5EF4-FFF2-40B4-BE49-F238E27FC236}">
                <a16:creationId xmlns:a16="http://schemas.microsoft.com/office/drawing/2014/main" id="{F53EC22A-5972-034A-A630-861AE9D4B394}"/>
              </a:ext>
            </a:extLst>
          </p:cNvPr>
          <p:cNvPicPr>
            <a:picLocks noChangeAspect="1"/>
          </p:cNvPicPr>
          <p:nvPr/>
        </p:nvPicPr>
        <p:blipFill>
          <a:blip r:embed="rId26"/>
          <a:stretch>
            <a:fillRect/>
          </a:stretch>
        </p:blipFill>
        <p:spPr>
          <a:xfrm>
            <a:off x="4264068" y="2852038"/>
            <a:ext cx="922472" cy="922472"/>
          </a:xfrm>
          <a:prstGeom prst="rect">
            <a:avLst/>
          </a:prstGeom>
        </p:spPr>
      </p:pic>
    </p:spTree>
    <p:extLst>
      <p:ext uri="{BB962C8B-B14F-4D97-AF65-F5344CB8AC3E}">
        <p14:creationId xmlns:p14="http://schemas.microsoft.com/office/powerpoint/2010/main" val="319046194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C9450BDA-9AD3-7146-9430-5C74A82BFD09}"/>
              </a:ext>
            </a:extLst>
          </p:cNvPr>
          <p:cNvSpPr/>
          <p:nvPr/>
        </p:nvSpPr>
        <p:spPr>
          <a:xfrm>
            <a:off x="0" y="0"/>
            <a:ext cx="5908431" cy="6858000"/>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16C36A22-C32C-0640-B56B-1F43182D9944}"/>
              </a:ext>
            </a:extLst>
          </p:cNvPr>
          <p:cNvSpPr>
            <a:spLocks noGrp="1"/>
          </p:cNvSpPr>
          <p:nvPr>
            <p:ph type="title"/>
          </p:nvPr>
        </p:nvSpPr>
        <p:spPr>
          <a:xfrm>
            <a:off x="3713286" y="1138980"/>
            <a:ext cx="2195145" cy="780923"/>
          </a:xfrm>
        </p:spPr>
        <p:txBody>
          <a:bodyPr/>
          <a:lstStyle/>
          <a:p>
            <a:r>
              <a:rPr lang="it-IT" b="1" dirty="0">
                <a:solidFill>
                  <a:schemeClr val="bg1"/>
                </a:solidFill>
              </a:rPr>
              <a:t>INDICE</a:t>
            </a:r>
          </a:p>
        </p:txBody>
      </p:sp>
      <p:sp>
        <p:nvSpPr>
          <p:cNvPr id="3" name="Segnaposto contenuto 2">
            <a:extLst>
              <a:ext uri="{FF2B5EF4-FFF2-40B4-BE49-F238E27FC236}">
                <a16:creationId xmlns:a16="http://schemas.microsoft.com/office/drawing/2014/main" id="{F1DF7541-C943-5B46-B8EF-67645787997D}"/>
              </a:ext>
            </a:extLst>
          </p:cNvPr>
          <p:cNvSpPr>
            <a:spLocks noGrp="1"/>
          </p:cNvSpPr>
          <p:nvPr>
            <p:ph idx="1"/>
          </p:nvPr>
        </p:nvSpPr>
        <p:spPr>
          <a:xfrm>
            <a:off x="6049108" y="1253331"/>
            <a:ext cx="6142892" cy="4351338"/>
          </a:xfrm>
        </p:spPr>
        <p:txBody>
          <a:bodyPr>
            <a:noAutofit/>
          </a:bodyPr>
          <a:lstStyle/>
          <a:p>
            <a:pPr marL="0" indent="0">
              <a:buClr>
                <a:srgbClr val="0E4094"/>
              </a:buClr>
              <a:buSzPct val="110000"/>
              <a:buNone/>
            </a:pPr>
            <a:r>
              <a:rPr lang="it-IT" sz="2000" b="1" dirty="0">
                <a:solidFill>
                  <a:srgbClr val="968A83"/>
                </a:solidFill>
              </a:rPr>
              <a:t>03 INTRODUZIONE </a:t>
            </a:r>
          </a:p>
          <a:p>
            <a:pPr marL="0" indent="0">
              <a:buClr>
                <a:srgbClr val="0E4094"/>
              </a:buClr>
              <a:buSzPct val="110000"/>
              <a:buNone/>
            </a:pPr>
            <a:r>
              <a:rPr lang="it-IT" sz="2000" b="1" dirty="0">
                <a:solidFill>
                  <a:srgbClr val="968A83"/>
                </a:solidFill>
              </a:rPr>
              <a:t>04 CHE COSA TROVI IN QUESTO MANUALE</a:t>
            </a:r>
          </a:p>
          <a:p>
            <a:pPr marL="0" indent="0">
              <a:buClr>
                <a:srgbClr val="0E4094"/>
              </a:buClr>
              <a:buSzPct val="110000"/>
              <a:buNone/>
            </a:pPr>
            <a:r>
              <a:rPr lang="it-IT" sz="2000" b="1" dirty="0">
                <a:solidFill>
                  <a:srgbClr val="968A83"/>
                </a:solidFill>
              </a:rPr>
              <a:t>06 LOCALIZZAZIONE LIGURIA </a:t>
            </a:r>
          </a:p>
          <a:p>
            <a:pPr marL="0" indent="0">
              <a:buClr>
                <a:srgbClr val="0E4094"/>
              </a:buClr>
              <a:buSzPct val="110000"/>
              <a:buNone/>
            </a:pPr>
            <a:r>
              <a:rPr lang="it-IT" sz="2000" b="1" dirty="0">
                <a:solidFill>
                  <a:srgbClr val="968A83"/>
                </a:solidFill>
              </a:rPr>
              <a:t>10 LIGURIA DA SCOPRIRE</a:t>
            </a:r>
          </a:p>
          <a:p>
            <a:pPr marL="0" indent="0">
              <a:buClr>
                <a:srgbClr val="0E4094"/>
              </a:buClr>
              <a:buSzPct val="110000"/>
              <a:buNone/>
            </a:pPr>
            <a:r>
              <a:rPr lang="it-IT" sz="2000" b="1" dirty="0">
                <a:solidFill>
                  <a:srgbClr val="968A83"/>
                </a:solidFill>
              </a:rPr>
              <a:t>13 LIGURIA RURALE ED ESPERIENZIALE </a:t>
            </a:r>
          </a:p>
          <a:p>
            <a:pPr marL="0" indent="0">
              <a:buClr>
                <a:srgbClr val="0E4094"/>
              </a:buClr>
              <a:buSzPct val="110000"/>
              <a:buNone/>
            </a:pPr>
            <a:r>
              <a:rPr lang="it-IT" sz="2000" b="1" dirty="0">
                <a:solidFill>
                  <a:srgbClr val="968A83"/>
                </a:solidFill>
              </a:rPr>
              <a:t>14 COME RAGGIUNGERE LA LIGURIA</a:t>
            </a:r>
          </a:p>
          <a:p>
            <a:pPr marL="0" indent="0">
              <a:buClr>
                <a:srgbClr val="0E4094"/>
              </a:buClr>
              <a:buSzPct val="110000"/>
              <a:buNone/>
            </a:pPr>
            <a:r>
              <a:rPr lang="it-IT" sz="2000" b="1" dirty="0">
                <a:solidFill>
                  <a:srgbClr val="968A83"/>
                </a:solidFill>
              </a:rPr>
              <a:t>16 MANIFESTAZIONE INTERESSE</a:t>
            </a:r>
          </a:p>
          <a:p>
            <a:pPr marL="0" indent="0">
              <a:buClr>
                <a:srgbClr val="0E4094"/>
              </a:buClr>
              <a:buSzPct val="110000"/>
              <a:buNone/>
            </a:pPr>
            <a:r>
              <a:rPr lang="it-IT" sz="2000" b="1" dirty="0">
                <a:solidFill>
                  <a:srgbClr val="968A83"/>
                </a:solidFill>
              </a:rPr>
              <a:t>17 GEOLOCALIZZAZIONE</a:t>
            </a:r>
          </a:p>
          <a:p>
            <a:pPr marL="0" indent="0">
              <a:buClr>
                <a:srgbClr val="0E4094"/>
              </a:buClr>
              <a:buSzPct val="110000"/>
              <a:buNone/>
            </a:pPr>
            <a:endParaRPr lang="it-IT" sz="2000" b="1" dirty="0">
              <a:solidFill>
                <a:srgbClr val="968A83"/>
              </a:solidFill>
            </a:endParaRPr>
          </a:p>
          <a:p>
            <a:pPr marL="0" indent="0">
              <a:buClr>
                <a:srgbClr val="0E4094"/>
              </a:buClr>
              <a:buSzPct val="110000"/>
              <a:buNone/>
            </a:pPr>
            <a:r>
              <a:rPr lang="it-IT" sz="2000" b="1" dirty="0">
                <a:solidFill>
                  <a:srgbClr val="968A83"/>
                </a:solidFill>
              </a:rPr>
              <a:t> </a:t>
            </a:r>
          </a:p>
        </p:txBody>
      </p:sp>
      <p:sp>
        <p:nvSpPr>
          <p:cNvPr id="4" name="Segnaposto numero diapositiva 3">
            <a:extLst>
              <a:ext uri="{FF2B5EF4-FFF2-40B4-BE49-F238E27FC236}">
                <a16:creationId xmlns:a16="http://schemas.microsoft.com/office/drawing/2014/main" id="{856216DF-8D41-8C4E-B9A1-8F9484E64DB9}"/>
              </a:ext>
            </a:extLst>
          </p:cNvPr>
          <p:cNvSpPr>
            <a:spLocks noGrp="1"/>
          </p:cNvSpPr>
          <p:nvPr>
            <p:ph type="sldNum" sz="quarter" idx="4294967295"/>
          </p:nvPr>
        </p:nvSpPr>
        <p:spPr>
          <a:xfrm>
            <a:off x="11536471" y="6382054"/>
            <a:ext cx="431104" cy="365125"/>
          </a:xfrm>
        </p:spPr>
        <p:txBody>
          <a:bodyPr/>
          <a:lstStyle/>
          <a:p>
            <a:fld id="{9B7C6A97-60EF-7C42-8EEA-523251BBD1E1}" type="slidenum">
              <a:rPr lang="it-IT" smtClean="0"/>
              <a:t>2</a:t>
            </a:fld>
            <a:endParaRPr lang="it-IT" dirty="0"/>
          </a:p>
        </p:txBody>
      </p:sp>
    </p:spTree>
    <p:extLst>
      <p:ext uri="{BB962C8B-B14F-4D97-AF65-F5344CB8AC3E}">
        <p14:creationId xmlns:p14="http://schemas.microsoft.com/office/powerpoint/2010/main" val="135678037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A6B6E81-C0D6-5F45-A9DF-DE9E6AA9B512}"/>
              </a:ext>
            </a:extLst>
          </p:cNvPr>
          <p:cNvPicPr>
            <a:picLocks noChangeAspect="1"/>
          </p:cNvPicPr>
          <p:nvPr/>
        </p:nvPicPr>
        <p:blipFill>
          <a:blip r:embed="rId3"/>
          <a:stretch>
            <a:fillRect/>
          </a:stretch>
        </p:blipFill>
        <p:spPr>
          <a:xfrm>
            <a:off x="-1183794" y="-98853"/>
            <a:ext cx="13375794" cy="6956854"/>
          </a:xfrm>
          <a:prstGeom prst="rect">
            <a:avLst/>
          </a:prstGeom>
        </p:spPr>
      </p:pic>
      <p:sp>
        <p:nvSpPr>
          <p:cNvPr id="5" name="Rettangolo 4">
            <a:extLst>
              <a:ext uri="{FF2B5EF4-FFF2-40B4-BE49-F238E27FC236}">
                <a16:creationId xmlns:a16="http://schemas.microsoft.com/office/drawing/2014/main" id="{A06E9C8E-D146-7545-8285-8101BA55AF0D}"/>
              </a:ext>
            </a:extLst>
          </p:cNvPr>
          <p:cNvSpPr/>
          <p:nvPr/>
        </p:nvSpPr>
        <p:spPr>
          <a:xfrm rot="1322410">
            <a:off x="5809823" y="-22223"/>
            <a:ext cx="6558159" cy="6858000"/>
          </a:xfrm>
          <a:prstGeom prst="rect">
            <a:avLst/>
          </a:prstGeom>
          <a:solidFill>
            <a:srgbClr val="F1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egnaposto contenuto 2">
            <a:extLst>
              <a:ext uri="{FF2B5EF4-FFF2-40B4-BE49-F238E27FC236}">
                <a16:creationId xmlns:a16="http://schemas.microsoft.com/office/drawing/2014/main" id="{05FD5317-D391-4748-86FD-4888D650DF17}"/>
              </a:ext>
            </a:extLst>
          </p:cNvPr>
          <p:cNvSpPr>
            <a:spLocks noGrp="1"/>
          </p:cNvSpPr>
          <p:nvPr>
            <p:ph idx="1"/>
          </p:nvPr>
        </p:nvSpPr>
        <p:spPr>
          <a:xfrm>
            <a:off x="6742427" y="1362243"/>
            <a:ext cx="4885564" cy="4396499"/>
          </a:xfrm>
        </p:spPr>
        <p:txBody>
          <a:bodyPr>
            <a:normAutofit/>
          </a:bodyPr>
          <a:lstStyle/>
          <a:p>
            <a:pPr marL="0" indent="0">
              <a:lnSpc>
                <a:spcPct val="100000"/>
              </a:lnSpc>
              <a:buNone/>
            </a:pPr>
            <a:r>
              <a:rPr lang="it-IT" sz="1200" dirty="0"/>
              <a:t>“Il book è frutto del progetto europeo </a:t>
            </a:r>
            <a:r>
              <a:rPr lang="it-IT" sz="1200" dirty="0" err="1"/>
              <a:t>Terragir</a:t>
            </a:r>
            <a:r>
              <a:rPr lang="it-IT" sz="1200" dirty="0"/>
              <a:t> 3, inquadrato nel programma Italia-Francia Marittimo, un progetto importante per lo sviluppo territoriale che punta a valorizzare esperienze uniche che si possono vivere nella nostra regione.</a:t>
            </a:r>
          </a:p>
          <a:p>
            <a:pPr marL="0" indent="0">
              <a:lnSpc>
                <a:spcPct val="100000"/>
              </a:lnSpc>
              <a:buNone/>
            </a:pPr>
            <a:r>
              <a:rPr lang="it-IT" sz="1200" dirty="0"/>
              <a:t>Con TerrAgir3 abbiamo dato vita a una </a:t>
            </a:r>
            <a:r>
              <a:rPr lang="it-IT" sz="1200" b="1" dirty="0"/>
              <a:t>sinergia fra istituzioni, imprese e gli operatori che promuovono il nostro territorio</a:t>
            </a:r>
            <a:r>
              <a:rPr lang="it-IT" sz="1200" dirty="0"/>
              <a:t>. Si tratta di un investimento di circa 276mila euro che ci ha consentito in questi ultimi due anni di creare una vera e propria </a:t>
            </a:r>
            <a:r>
              <a:rPr lang="it-IT" sz="1200" b="1" dirty="0"/>
              <a:t>rete di aziende</a:t>
            </a:r>
            <a:r>
              <a:rPr lang="it-IT" sz="1200" dirty="0"/>
              <a:t> che possono offrire un’accoglienza speciale, dedicata a chi vuole vivere la Liguria, una regione unica al mondo.</a:t>
            </a:r>
          </a:p>
          <a:p>
            <a:pPr marL="0" indent="0">
              <a:lnSpc>
                <a:spcPct val="100000"/>
              </a:lnSpc>
              <a:buNone/>
            </a:pPr>
            <a:r>
              <a:rPr lang="it-IT" sz="1200" dirty="0"/>
              <a:t>Vogliamo offrire una</a:t>
            </a:r>
            <a:r>
              <a:rPr lang="it-IT" sz="1200" b="1" dirty="0"/>
              <a:t> nuova narrazione della Liguria</a:t>
            </a:r>
            <a:r>
              <a:rPr lang="it-IT" sz="1200" dirty="0"/>
              <a:t>, che tenga conto delle ricchezze del nostro territorio fino a ora meno conosciute, focalizzando la nostra attenzione sull’</a:t>
            </a:r>
            <a:r>
              <a:rPr lang="it-IT" sz="1200" b="1" dirty="0"/>
              <a:t>accoglienza offerta dagli agriturismi, dalle fattorie didattiche e dalle aziende ittiche. Il book rappresenta solo un assaggio </a:t>
            </a:r>
            <a:r>
              <a:rPr lang="it-IT" sz="1200" dirty="0"/>
              <a:t>di quanto</a:t>
            </a:r>
            <a:r>
              <a:rPr lang="it-IT" sz="1200" b="1" dirty="0"/>
              <a:t> </a:t>
            </a:r>
            <a:r>
              <a:rPr lang="it-IT" sz="1200" dirty="0"/>
              <a:t>i turisti italiani e stranieri possono trovare in Liguria, vivendo esperienze autentiche alla scoperta delle nostre tradizioni e radici, visitando le aziende, gli antichi frantoi, assaggiando l’olio </a:t>
            </a:r>
            <a:r>
              <a:rPr lang="it-IT" sz="1200" dirty="0" err="1"/>
              <a:t>Dop</a:t>
            </a:r>
            <a:r>
              <a:rPr lang="it-IT" sz="1200" dirty="0"/>
              <a:t> ligure, degustando i nostri vini e prodotti tipici, cogliendo direttamente dai campi i prodotti che saranno serviti loro in tavola”.</a:t>
            </a:r>
          </a:p>
          <a:p>
            <a:pPr marL="0" indent="0">
              <a:lnSpc>
                <a:spcPct val="100000"/>
              </a:lnSpc>
              <a:buNone/>
            </a:pPr>
            <a:endParaRPr lang="it-IT" sz="1200" dirty="0">
              <a:solidFill>
                <a:schemeClr val="tx1">
                  <a:lumMod val="85000"/>
                  <a:lumOff val="15000"/>
                </a:schemeClr>
              </a:solidFill>
            </a:endParaRPr>
          </a:p>
          <a:p>
            <a:pPr marL="0" indent="0">
              <a:lnSpc>
                <a:spcPct val="100000"/>
              </a:lnSpc>
              <a:buNone/>
            </a:pPr>
            <a:endParaRPr lang="it-IT" sz="1200" dirty="0">
              <a:solidFill>
                <a:schemeClr val="tx1">
                  <a:lumMod val="85000"/>
                  <a:lumOff val="15000"/>
                </a:schemeClr>
              </a:solidFill>
            </a:endParaRPr>
          </a:p>
        </p:txBody>
      </p:sp>
      <p:sp>
        <p:nvSpPr>
          <p:cNvPr id="7" name="Segnaposto numero diapositiva 6">
            <a:extLst>
              <a:ext uri="{FF2B5EF4-FFF2-40B4-BE49-F238E27FC236}">
                <a16:creationId xmlns:a16="http://schemas.microsoft.com/office/drawing/2014/main" id="{C77A2BF3-5D90-2F41-8E94-766FEEB4E409}"/>
              </a:ext>
            </a:extLst>
          </p:cNvPr>
          <p:cNvSpPr>
            <a:spLocks noGrp="1"/>
          </p:cNvSpPr>
          <p:nvPr>
            <p:ph type="sldNum" sz="quarter" idx="4294967295"/>
          </p:nvPr>
        </p:nvSpPr>
        <p:spPr>
          <a:xfrm>
            <a:off x="11536471" y="6382054"/>
            <a:ext cx="431104" cy="365125"/>
          </a:xfrm>
        </p:spPr>
        <p:txBody>
          <a:bodyPr/>
          <a:lstStyle/>
          <a:p>
            <a:fld id="{9B7C6A97-60EF-7C42-8EEA-523251BBD1E1}" type="slidenum">
              <a:rPr lang="it-IT" smtClean="0"/>
              <a:t>3</a:t>
            </a:fld>
            <a:endParaRPr lang="it-IT" dirty="0"/>
          </a:p>
        </p:txBody>
      </p:sp>
      <p:sp>
        <p:nvSpPr>
          <p:cNvPr id="6" name="CasellaDiTesto 5">
            <a:extLst>
              <a:ext uri="{FF2B5EF4-FFF2-40B4-BE49-F238E27FC236}">
                <a16:creationId xmlns:a16="http://schemas.microsoft.com/office/drawing/2014/main" id="{67BC851A-6061-C448-9DE5-9C77898C9960}"/>
              </a:ext>
            </a:extLst>
          </p:cNvPr>
          <p:cNvSpPr txBox="1"/>
          <p:nvPr/>
        </p:nvSpPr>
        <p:spPr>
          <a:xfrm>
            <a:off x="9156216" y="5758742"/>
            <a:ext cx="2211859" cy="1461939"/>
          </a:xfrm>
          <a:prstGeom prst="rect">
            <a:avLst/>
          </a:prstGeom>
          <a:noFill/>
        </p:spPr>
        <p:txBody>
          <a:bodyPr wrap="square" rtlCol="0">
            <a:spAutoFit/>
          </a:bodyPr>
          <a:lstStyle/>
          <a:p>
            <a:r>
              <a:rPr lang="it-IT" sz="1200" b="1" dirty="0">
                <a:latin typeface="Montserrat" pitchFamily="2" charset="77"/>
              </a:rPr>
              <a:t>Alessandro Piana </a:t>
            </a:r>
            <a:r>
              <a:rPr lang="it-IT" sz="900" dirty="0">
                <a:latin typeface="Montserrat" pitchFamily="2" charset="77"/>
              </a:rPr>
              <a:t>Vicepresidente Regione Liguria</a:t>
            </a:r>
          </a:p>
          <a:p>
            <a:r>
              <a:rPr lang="it-IT" sz="900" dirty="0">
                <a:latin typeface="Montserrat" pitchFamily="2" charset="77"/>
              </a:rPr>
              <a:t>Assessore all'Agricoltura, Caccia e Pesca, Sviluppo dell’Entroterra, Parchi, Marketing e Promozione Territoriale</a:t>
            </a:r>
          </a:p>
          <a:p>
            <a:r>
              <a:rPr lang="it-IT" sz="1400" dirty="0">
                <a:latin typeface="Montserrat" pitchFamily="2" charset="77"/>
              </a:rPr>
              <a:t>                        </a:t>
            </a:r>
          </a:p>
          <a:p>
            <a:endParaRPr lang="it-IT" dirty="0">
              <a:latin typeface="Montserrat" pitchFamily="2" charset="77"/>
            </a:endParaRPr>
          </a:p>
        </p:txBody>
      </p:sp>
      <p:pic>
        <p:nvPicPr>
          <p:cNvPr id="11" name="Immagine 10">
            <a:extLst>
              <a:ext uri="{FF2B5EF4-FFF2-40B4-BE49-F238E27FC236}">
                <a16:creationId xmlns:a16="http://schemas.microsoft.com/office/drawing/2014/main" id="{C86B0B78-1DEC-D343-A8C2-4C192EF52224}"/>
              </a:ext>
            </a:extLst>
          </p:cNvPr>
          <p:cNvPicPr>
            <a:picLocks noChangeAspect="1"/>
          </p:cNvPicPr>
          <p:nvPr/>
        </p:nvPicPr>
        <p:blipFill>
          <a:blip r:embed="rId4"/>
          <a:stretch>
            <a:fillRect/>
          </a:stretch>
        </p:blipFill>
        <p:spPr>
          <a:xfrm flipH="1">
            <a:off x="6999005" y="209607"/>
            <a:ext cx="1490087" cy="1058648"/>
          </a:xfrm>
          <a:prstGeom prst="rect">
            <a:avLst/>
          </a:prstGeom>
        </p:spPr>
      </p:pic>
    </p:spTree>
    <p:extLst>
      <p:ext uri="{BB962C8B-B14F-4D97-AF65-F5344CB8AC3E}">
        <p14:creationId xmlns:p14="http://schemas.microsoft.com/office/powerpoint/2010/main" val="340717823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04F1CBA-96E0-9049-9F9C-C7EEF784BBF4}"/>
              </a:ext>
            </a:extLst>
          </p:cNvPr>
          <p:cNvSpPr/>
          <p:nvPr/>
        </p:nvSpPr>
        <p:spPr>
          <a:xfrm>
            <a:off x="-1268" y="-73322"/>
            <a:ext cx="12189255" cy="6947943"/>
          </a:xfrm>
          <a:prstGeom prst="rect">
            <a:avLst/>
          </a:prstGeom>
          <a:solidFill>
            <a:srgbClr val="968A83">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Segnaposto contenuto 2">
            <a:extLst>
              <a:ext uri="{FF2B5EF4-FFF2-40B4-BE49-F238E27FC236}">
                <a16:creationId xmlns:a16="http://schemas.microsoft.com/office/drawing/2014/main" id="{DB323BC1-FA81-1245-A118-B089756CFF93}"/>
              </a:ext>
            </a:extLst>
          </p:cNvPr>
          <p:cNvSpPr txBox="1">
            <a:spLocks/>
          </p:cNvSpPr>
          <p:nvPr/>
        </p:nvSpPr>
        <p:spPr>
          <a:xfrm>
            <a:off x="8978731" y="4010601"/>
            <a:ext cx="3291635" cy="634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800" b="1" dirty="0">
                <a:solidFill>
                  <a:srgbClr val="968A83"/>
                </a:solidFill>
                <a:ea typeface="+mj-ea"/>
                <a:cs typeface="+mj-cs"/>
              </a:rPr>
              <a:t>LEGENDA ICONE</a:t>
            </a:r>
          </a:p>
          <a:p>
            <a:pPr marL="0" indent="0">
              <a:buFont typeface="Arial" panose="020B0604020202020204" pitchFamily="34" charset="0"/>
              <a:buNone/>
            </a:pPr>
            <a:endParaRPr lang="it-IT" sz="1600" dirty="0">
              <a:solidFill>
                <a:srgbClr val="968A83"/>
              </a:solidFill>
            </a:endParaRPr>
          </a:p>
        </p:txBody>
      </p:sp>
      <p:pic>
        <p:nvPicPr>
          <p:cNvPr id="25" name="Immagine 24">
            <a:extLst>
              <a:ext uri="{FF2B5EF4-FFF2-40B4-BE49-F238E27FC236}">
                <a16:creationId xmlns:a16="http://schemas.microsoft.com/office/drawing/2014/main" id="{4F845A4F-3272-CA4D-85B9-2AA056E5B289}"/>
              </a:ext>
            </a:extLst>
          </p:cNvPr>
          <p:cNvPicPr>
            <a:picLocks noChangeAspect="1"/>
          </p:cNvPicPr>
          <p:nvPr/>
        </p:nvPicPr>
        <p:blipFill>
          <a:blip r:embed="rId2"/>
          <a:stretch>
            <a:fillRect/>
          </a:stretch>
        </p:blipFill>
        <p:spPr>
          <a:xfrm>
            <a:off x="3085259" y="1732241"/>
            <a:ext cx="1027548" cy="1027548"/>
          </a:xfrm>
          <a:prstGeom prst="rect">
            <a:avLst/>
          </a:prstGeom>
        </p:spPr>
      </p:pic>
      <p:pic>
        <p:nvPicPr>
          <p:cNvPr id="65" name="Immagine 64">
            <a:extLst>
              <a:ext uri="{FF2B5EF4-FFF2-40B4-BE49-F238E27FC236}">
                <a16:creationId xmlns:a16="http://schemas.microsoft.com/office/drawing/2014/main" id="{C4AF1E8C-2BC3-8949-A077-833F0AD9FA3F}"/>
              </a:ext>
            </a:extLst>
          </p:cNvPr>
          <p:cNvPicPr>
            <a:picLocks noChangeAspect="1"/>
          </p:cNvPicPr>
          <p:nvPr/>
        </p:nvPicPr>
        <p:blipFill>
          <a:blip r:embed="rId3"/>
          <a:stretch>
            <a:fillRect/>
          </a:stretch>
        </p:blipFill>
        <p:spPr>
          <a:xfrm>
            <a:off x="535480" y="1732241"/>
            <a:ext cx="1034684" cy="1027548"/>
          </a:xfrm>
          <a:prstGeom prst="rect">
            <a:avLst/>
          </a:prstGeom>
        </p:spPr>
      </p:pic>
      <p:pic>
        <p:nvPicPr>
          <p:cNvPr id="67" name="Immagine 66">
            <a:extLst>
              <a:ext uri="{FF2B5EF4-FFF2-40B4-BE49-F238E27FC236}">
                <a16:creationId xmlns:a16="http://schemas.microsoft.com/office/drawing/2014/main" id="{4F9C3EC8-EFED-F04B-9917-63913757945E}"/>
              </a:ext>
            </a:extLst>
          </p:cNvPr>
          <p:cNvPicPr>
            <a:picLocks noChangeAspect="1"/>
          </p:cNvPicPr>
          <p:nvPr/>
        </p:nvPicPr>
        <p:blipFill>
          <a:blip r:embed="rId4"/>
          <a:stretch>
            <a:fillRect/>
          </a:stretch>
        </p:blipFill>
        <p:spPr>
          <a:xfrm>
            <a:off x="4416994" y="1732241"/>
            <a:ext cx="1027548" cy="1027548"/>
          </a:xfrm>
          <a:prstGeom prst="rect">
            <a:avLst/>
          </a:prstGeom>
        </p:spPr>
      </p:pic>
      <p:pic>
        <p:nvPicPr>
          <p:cNvPr id="69" name="Immagine 68">
            <a:extLst>
              <a:ext uri="{FF2B5EF4-FFF2-40B4-BE49-F238E27FC236}">
                <a16:creationId xmlns:a16="http://schemas.microsoft.com/office/drawing/2014/main" id="{251751C8-1CAB-0147-B6E0-5224C2DE9930}"/>
              </a:ext>
            </a:extLst>
          </p:cNvPr>
          <p:cNvPicPr>
            <a:picLocks noChangeAspect="1"/>
          </p:cNvPicPr>
          <p:nvPr/>
        </p:nvPicPr>
        <p:blipFill>
          <a:blip r:embed="rId5"/>
          <a:stretch>
            <a:fillRect/>
          </a:stretch>
        </p:blipFill>
        <p:spPr>
          <a:xfrm>
            <a:off x="1806982" y="3387875"/>
            <a:ext cx="985697" cy="985697"/>
          </a:xfrm>
          <a:prstGeom prst="rect">
            <a:avLst/>
          </a:prstGeom>
        </p:spPr>
      </p:pic>
      <p:pic>
        <p:nvPicPr>
          <p:cNvPr id="71" name="Immagine 70">
            <a:extLst>
              <a:ext uri="{FF2B5EF4-FFF2-40B4-BE49-F238E27FC236}">
                <a16:creationId xmlns:a16="http://schemas.microsoft.com/office/drawing/2014/main" id="{0258F8B1-27BA-3541-9D46-28816309C6CE}"/>
              </a:ext>
            </a:extLst>
          </p:cNvPr>
          <p:cNvPicPr>
            <a:picLocks noChangeAspect="1"/>
          </p:cNvPicPr>
          <p:nvPr/>
        </p:nvPicPr>
        <p:blipFill>
          <a:blip r:embed="rId6"/>
          <a:stretch>
            <a:fillRect/>
          </a:stretch>
        </p:blipFill>
        <p:spPr>
          <a:xfrm>
            <a:off x="10731926" y="1732241"/>
            <a:ext cx="1001446" cy="1009270"/>
          </a:xfrm>
          <a:prstGeom prst="rect">
            <a:avLst/>
          </a:prstGeom>
        </p:spPr>
      </p:pic>
      <p:pic>
        <p:nvPicPr>
          <p:cNvPr id="73" name="Immagine 72">
            <a:extLst>
              <a:ext uri="{FF2B5EF4-FFF2-40B4-BE49-F238E27FC236}">
                <a16:creationId xmlns:a16="http://schemas.microsoft.com/office/drawing/2014/main" id="{CD197070-21D8-8348-B972-CBDFE03E3159}"/>
              </a:ext>
            </a:extLst>
          </p:cNvPr>
          <p:cNvPicPr>
            <a:picLocks noChangeAspect="1"/>
          </p:cNvPicPr>
          <p:nvPr/>
        </p:nvPicPr>
        <p:blipFill>
          <a:blip r:embed="rId7"/>
          <a:stretch>
            <a:fillRect/>
          </a:stretch>
        </p:blipFill>
        <p:spPr>
          <a:xfrm>
            <a:off x="8203258" y="32414"/>
            <a:ext cx="992465" cy="1000219"/>
          </a:xfrm>
          <a:prstGeom prst="rect">
            <a:avLst/>
          </a:prstGeom>
        </p:spPr>
      </p:pic>
      <p:pic>
        <p:nvPicPr>
          <p:cNvPr id="77" name="Immagine 76">
            <a:extLst>
              <a:ext uri="{FF2B5EF4-FFF2-40B4-BE49-F238E27FC236}">
                <a16:creationId xmlns:a16="http://schemas.microsoft.com/office/drawing/2014/main" id="{C1DDD9C8-3D51-794B-A464-09FABBC35B35}"/>
              </a:ext>
            </a:extLst>
          </p:cNvPr>
          <p:cNvPicPr>
            <a:picLocks noChangeAspect="1"/>
          </p:cNvPicPr>
          <p:nvPr/>
        </p:nvPicPr>
        <p:blipFill>
          <a:blip r:embed="rId8"/>
          <a:stretch>
            <a:fillRect/>
          </a:stretch>
        </p:blipFill>
        <p:spPr>
          <a:xfrm>
            <a:off x="9460733" y="49585"/>
            <a:ext cx="1002860" cy="1002860"/>
          </a:xfrm>
          <a:prstGeom prst="rect">
            <a:avLst/>
          </a:prstGeom>
        </p:spPr>
      </p:pic>
      <p:pic>
        <p:nvPicPr>
          <p:cNvPr id="79" name="Immagine 78">
            <a:extLst>
              <a:ext uri="{FF2B5EF4-FFF2-40B4-BE49-F238E27FC236}">
                <a16:creationId xmlns:a16="http://schemas.microsoft.com/office/drawing/2014/main" id="{C4D6B1D6-6D4E-9041-8468-5E6AB74E9B46}"/>
              </a:ext>
            </a:extLst>
          </p:cNvPr>
          <p:cNvPicPr>
            <a:picLocks noChangeAspect="1"/>
          </p:cNvPicPr>
          <p:nvPr/>
        </p:nvPicPr>
        <p:blipFill>
          <a:blip r:embed="rId9"/>
          <a:stretch>
            <a:fillRect/>
          </a:stretch>
        </p:blipFill>
        <p:spPr>
          <a:xfrm>
            <a:off x="559196" y="37053"/>
            <a:ext cx="987252" cy="987252"/>
          </a:xfrm>
          <a:prstGeom prst="rect">
            <a:avLst/>
          </a:prstGeom>
        </p:spPr>
      </p:pic>
      <p:pic>
        <p:nvPicPr>
          <p:cNvPr id="81" name="Immagine 80">
            <a:extLst>
              <a:ext uri="{FF2B5EF4-FFF2-40B4-BE49-F238E27FC236}">
                <a16:creationId xmlns:a16="http://schemas.microsoft.com/office/drawing/2014/main" id="{06E165CF-76D4-334E-A073-F3284AAB4CE2}"/>
              </a:ext>
            </a:extLst>
          </p:cNvPr>
          <p:cNvPicPr>
            <a:picLocks noChangeAspect="1"/>
          </p:cNvPicPr>
          <p:nvPr/>
        </p:nvPicPr>
        <p:blipFill>
          <a:blip r:embed="rId10"/>
          <a:stretch>
            <a:fillRect/>
          </a:stretch>
        </p:blipFill>
        <p:spPr>
          <a:xfrm>
            <a:off x="5344951" y="5194513"/>
            <a:ext cx="997063" cy="997063"/>
          </a:xfrm>
          <a:prstGeom prst="rect">
            <a:avLst/>
          </a:prstGeom>
        </p:spPr>
      </p:pic>
      <p:pic>
        <p:nvPicPr>
          <p:cNvPr id="83" name="Immagine 82">
            <a:extLst>
              <a:ext uri="{FF2B5EF4-FFF2-40B4-BE49-F238E27FC236}">
                <a16:creationId xmlns:a16="http://schemas.microsoft.com/office/drawing/2014/main" id="{780BD75F-1ECA-8C48-9688-D241054C4CFA}"/>
              </a:ext>
            </a:extLst>
          </p:cNvPr>
          <p:cNvPicPr>
            <a:picLocks noChangeAspect="1"/>
          </p:cNvPicPr>
          <p:nvPr/>
        </p:nvPicPr>
        <p:blipFill>
          <a:blip r:embed="rId11"/>
          <a:stretch>
            <a:fillRect/>
          </a:stretch>
        </p:blipFill>
        <p:spPr>
          <a:xfrm>
            <a:off x="10731926" y="-7914"/>
            <a:ext cx="995085" cy="1002860"/>
          </a:xfrm>
          <a:prstGeom prst="rect">
            <a:avLst/>
          </a:prstGeom>
        </p:spPr>
      </p:pic>
      <p:pic>
        <p:nvPicPr>
          <p:cNvPr id="85" name="Immagine 84">
            <a:extLst>
              <a:ext uri="{FF2B5EF4-FFF2-40B4-BE49-F238E27FC236}">
                <a16:creationId xmlns:a16="http://schemas.microsoft.com/office/drawing/2014/main" id="{020BAA9B-98C4-5E4B-BD45-5BA9138F9640}"/>
              </a:ext>
            </a:extLst>
          </p:cNvPr>
          <p:cNvPicPr>
            <a:picLocks noChangeAspect="1"/>
          </p:cNvPicPr>
          <p:nvPr/>
        </p:nvPicPr>
        <p:blipFill>
          <a:blip r:embed="rId12"/>
          <a:stretch>
            <a:fillRect/>
          </a:stretch>
        </p:blipFill>
        <p:spPr>
          <a:xfrm>
            <a:off x="4429338" y="21445"/>
            <a:ext cx="1002860" cy="1002860"/>
          </a:xfrm>
          <a:prstGeom prst="rect">
            <a:avLst/>
          </a:prstGeom>
        </p:spPr>
      </p:pic>
      <p:pic>
        <p:nvPicPr>
          <p:cNvPr id="87" name="Immagine 86">
            <a:extLst>
              <a:ext uri="{FF2B5EF4-FFF2-40B4-BE49-F238E27FC236}">
                <a16:creationId xmlns:a16="http://schemas.microsoft.com/office/drawing/2014/main" id="{6003B59C-79ED-C646-B67E-7F285288EFCA}"/>
              </a:ext>
            </a:extLst>
          </p:cNvPr>
          <p:cNvPicPr>
            <a:picLocks noChangeAspect="1"/>
          </p:cNvPicPr>
          <p:nvPr/>
        </p:nvPicPr>
        <p:blipFill>
          <a:blip r:embed="rId13"/>
          <a:stretch>
            <a:fillRect/>
          </a:stretch>
        </p:blipFill>
        <p:spPr>
          <a:xfrm>
            <a:off x="3098229" y="37052"/>
            <a:ext cx="1001609" cy="1001609"/>
          </a:xfrm>
          <a:prstGeom prst="rect">
            <a:avLst/>
          </a:prstGeom>
        </p:spPr>
      </p:pic>
      <p:pic>
        <p:nvPicPr>
          <p:cNvPr id="89" name="Immagine 88">
            <a:extLst>
              <a:ext uri="{FF2B5EF4-FFF2-40B4-BE49-F238E27FC236}">
                <a16:creationId xmlns:a16="http://schemas.microsoft.com/office/drawing/2014/main" id="{5225F7E0-AE53-DD49-8E46-DA89E654576B}"/>
              </a:ext>
            </a:extLst>
          </p:cNvPr>
          <p:cNvPicPr>
            <a:picLocks noChangeAspect="1"/>
          </p:cNvPicPr>
          <p:nvPr/>
        </p:nvPicPr>
        <p:blipFill>
          <a:blip r:embed="rId14"/>
          <a:stretch>
            <a:fillRect/>
          </a:stretch>
        </p:blipFill>
        <p:spPr>
          <a:xfrm>
            <a:off x="1782488" y="1732241"/>
            <a:ext cx="1034684" cy="1027548"/>
          </a:xfrm>
          <a:prstGeom prst="rect">
            <a:avLst/>
          </a:prstGeom>
        </p:spPr>
      </p:pic>
      <p:pic>
        <p:nvPicPr>
          <p:cNvPr id="93" name="Immagine 92">
            <a:extLst>
              <a:ext uri="{FF2B5EF4-FFF2-40B4-BE49-F238E27FC236}">
                <a16:creationId xmlns:a16="http://schemas.microsoft.com/office/drawing/2014/main" id="{BF2C51A6-DF3F-5C4D-BE40-5BD7F96E0EAF}"/>
              </a:ext>
            </a:extLst>
          </p:cNvPr>
          <p:cNvPicPr>
            <a:picLocks noChangeAspect="1"/>
          </p:cNvPicPr>
          <p:nvPr/>
        </p:nvPicPr>
        <p:blipFill>
          <a:blip r:embed="rId15"/>
          <a:stretch>
            <a:fillRect/>
          </a:stretch>
        </p:blipFill>
        <p:spPr>
          <a:xfrm>
            <a:off x="1851308" y="5246310"/>
            <a:ext cx="973475" cy="973475"/>
          </a:xfrm>
          <a:prstGeom prst="rect">
            <a:avLst/>
          </a:prstGeom>
        </p:spPr>
      </p:pic>
      <p:sp>
        <p:nvSpPr>
          <p:cNvPr id="103" name="Rettangolo 102">
            <a:extLst>
              <a:ext uri="{FF2B5EF4-FFF2-40B4-BE49-F238E27FC236}">
                <a16:creationId xmlns:a16="http://schemas.microsoft.com/office/drawing/2014/main" id="{D5CF6EF9-C509-7E4E-AAF8-A52F77473D8F}"/>
              </a:ext>
            </a:extLst>
          </p:cNvPr>
          <p:cNvSpPr/>
          <p:nvPr/>
        </p:nvSpPr>
        <p:spPr>
          <a:xfrm>
            <a:off x="515457" y="2798363"/>
            <a:ext cx="1085113" cy="453810"/>
          </a:xfrm>
          <a:prstGeom prst="rect">
            <a:avLst/>
          </a:prstGeom>
          <a:solidFill>
            <a:srgbClr val="A31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Pasto narrato</a:t>
            </a:r>
          </a:p>
        </p:txBody>
      </p:sp>
      <p:pic>
        <p:nvPicPr>
          <p:cNvPr id="105" name="Immagine 104">
            <a:extLst>
              <a:ext uri="{FF2B5EF4-FFF2-40B4-BE49-F238E27FC236}">
                <a16:creationId xmlns:a16="http://schemas.microsoft.com/office/drawing/2014/main" id="{15128ADC-5BFC-AE44-8066-EC8901C2B786}"/>
              </a:ext>
            </a:extLst>
          </p:cNvPr>
          <p:cNvPicPr>
            <a:picLocks noChangeAspect="1"/>
          </p:cNvPicPr>
          <p:nvPr/>
        </p:nvPicPr>
        <p:blipFill>
          <a:blip r:embed="rId16"/>
          <a:stretch>
            <a:fillRect/>
          </a:stretch>
        </p:blipFill>
        <p:spPr>
          <a:xfrm>
            <a:off x="1784153" y="1279"/>
            <a:ext cx="1031354" cy="1031354"/>
          </a:xfrm>
          <a:prstGeom prst="rect">
            <a:avLst/>
          </a:prstGeom>
        </p:spPr>
      </p:pic>
      <p:sp>
        <p:nvSpPr>
          <p:cNvPr id="106" name="Rettangolo 105">
            <a:extLst>
              <a:ext uri="{FF2B5EF4-FFF2-40B4-BE49-F238E27FC236}">
                <a16:creationId xmlns:a16="http://schemas.microsoft.com/office/drawing/2014/main" id="{86F61269-BB4B-9F49-BF0A-C7428BE83C86}"/>
              </a:ext>
            </a:extLst>
          </p:cNvPr>
          <p:cNvSpPr/>
          <p:nvPr/>
        </p:nvSpPr>
        <p:spPr>
          <a:xfrm>
            <a:off x="534869" y="1107234"/>
            <a:ext cx="1035907" cy="466350"/>
          </a:xfrm>
          <a:prstGeom prst="rect">
            <a:avLst/>
          </a:prstGeom>
          <a:solidFill>
            <a:srgbClr val="24A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I segreti dell’orto</a:t>
            </a:r>
          </a:p>
        </p:txBody>
      </p:sp>
      <p:sp>
        <p:nvSpPr>
          <p:cNvPr id="107" name="Rettangolo 106">
            <a:extLst>
              <a:ext uri="{FF2B5EF4-FFF2-40B4-BE49-F238E27FC236}">
                <a16:creationId xmlns:a16="http://schemas.microsoft.com/office/drawing/2014/main" id="{899EE704-98E9-554C-980E-CB04485E231E}"/>
              </a:ext>
            </a:extLst>
          </p:cNvPr>
          <p:cNvSpPr/>
          <p:nvPr/>
        </p:nvSpPr>
        <p:spPr>
          <a:xfrm>
            <a:off x="1800905" y="1107234"/>
            <a:ext cx="997850" cy="466350"/>
          </a:xfrm>
          <a:prstGeom prst="rect">
            <a:avLst/>
          </a:prstGeom>
          <a:solidFill>
            <a:srgbClr val="604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I segreti del vigneto</a:t>
            </a:r>
          </a:p>
        </p:txBody>
      </p:sp>
      <p:sp>
        <p:nvSpPr>
          <p:cNvPr id="108" name="Rettangolo 107">
            <a:extLst>
              <a:ext uri="{FF2B5EF4-FFF2-40B4-BE49-F238E27FC236}">
                <a16:creationId xmlns:a16="http://schemas.microsoft.com/office/drawing/2014/main" id="{A2FAAC61-B397-174C-93EF-783097C7B0A3}"/>
              </a:ext>
            </a:extLst>
          </p:cNvPr>
          <p:cNvSpPr/>
          <p:nvPr/>
        </p:nvSpPr>
        <p:spPr>
          <a:xfrm>
            <a:off x="3086577" y="1111273"/>
            <a:ext cx="1024912" cy="480834"/>
          </a:xfrm>
          <a:prstGeom prst="rect">
            <a:avLst/>
          </a:prstGeom>
          <a:solidFill>
            <a:srgbClr val="89B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I segreti dell’ uliveto</a:t>
            </a:r>
          </a:p>
        </p:txBody>
      </p:sp>
      <p:sp>
        <p:nvSpPr>
          <p:cNvPr id="109" name="Rettangolo 108">
            <a:extLst>
              <a:ext uri="{FF2B5EF4-FFF2-40B4-BE49-F238E27FC236}">
                <a16:creationId xmlns:a16="http://schemas.microsoft.com/office/drawing/2014/main" id="{2EC4497F-959D-5E47-B827-8A51B97AC0DB}"/>
              </a:ext>
            </a:extLst>
          </p:cNvPr>
          <p:cNvSpPr/>
          <p:nvPr/>
        </p:nvSpPr>
        <p:spPr>
          <a:xfrm>
            <a:off x="1832806" y="2798363"/>
            <a:ext cx="1011909" cy="453810"/>
          </a:xfrm>
          <a:prstGeom prst="rect">
            <a:avLst/>
          </a:prstGeom>
          <a:solidFill>
            <a:srgbClr val="1B7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err="1">
                <a:latin typeface="Montserrat" pitchFamily="2" charset="77"/>
              </a:rPr>
              <a:t>Ittiturismo</a:t>
            </a:r>
            <a:endParaRPr lang="it-IT" sz="1050" b="1" dirty="0">
              <a:latin typeface="Montserrat" pitchFamily="2" charset="77"/>
            </a:endParaRPr>
          </a:p>
        </p:txBody>
      </p:sp>
      <p:pic>
        <p:nvPicPr>
          <p:cNvPr id="113" name="Immagine 112">
            <a:extLst>
              <a:ext uri="{FF2B5EF4-FFF2-40B4-BE49-F238E27FC236}">
                <a16:creationId xmlns:a16="http://schemas.microsoft.com/office/drawing/2014/main" id="{C2638B11-8F5D-A343-9F2C-432FE03B342C}"/>
              </a:ext>
            </a:extLst>
          </p:cNvPr>
          <p:cNvPicPr>
            <a:picLocks noChangeAspect="1"/>
          </p:cNvPicPr>
          <p:nvPr/>
        </p:nvPicPr>
        <p:blipFill>
          <a:blip r:embed="rId17"/>
          <a:stretch>
            <a:fillRect/>
          </a:stretch>
        </p:blipFill>
        <p:spPr>
          <a:xfrm>
            <a:off x="559196" y="3387875"/>
            <a:ext cx="987252" cy="987252"/>
          </a:xfrm>
          <a:prstGeom prst="rect">
            <a:avLst/>
          </a:prstGeom>
        </p:spPr>
      </p:pic>
      <p:sp>
        <p:nvSpPr>
          <p:cNvPr id="114" name="Rettangolo 113">
            <a:extLst>
              <a:ext uri="{FF2B5EF4-FFF2-40B4-BE49-F238E27FC236}">
                <a16:creationId xmlns:a16="http://schemas.microsoft.com/office/drawing/2014/main" id="{67A5A4DD-6359-0342-9BF9-80DEC418B5AB}"/>
              </a:ext>
            </a:extLst>
          </p:cNvPr>
          <p:cNvSpPr/>
          <p:nvPr/>
        </p:nvSpPr>
        <p:spPr>
          <a:xfrm>
            <a:off x="515457" y="4501934"/>
            <a:ext cx="1074730" cy="452137"/>
          </a:xfrm>
          <a:prstGeom prst="rect">
            <a:avLst/>
          </a:prstGeom>
          <a:solidFill>
            <a:srgbClr val="F0C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Benessere</a:t>
            </a:r>
          </a:p>
        </p:txBody>
      </p:sp>
      <p:sp>
        <p:nvSpPr>
          <p:cNvPr id="115" name="Rettangolo 114">
            <a:extLst>
              <a:ext uri="{FF2B5EF4-FFF2-40B4-BE49-F238E27FC236}">
                <a16:creationId xmlns:a16="http://schemas.microsoft.com/office/drawing/2014/main" id="{C10E39D4-5651-FA4E-B016-E79B2304B76D}"/>
              </a:ext>
            </a:extLst>
          </p:cNvPr>
          <p:cNvSpPr/>
          <p:nvPr/>
        </p:nvSpPr>
        <p:spPr>
          <a:xfrm>
            <a:off x="6965882" y="2798363"/>
            <a:ext cx="1043868" cy="480801"/>
          </a:xfrm>
          <a:prstGeom prst="rect">
            <a:avLst/>
          </a:prstGeom>
          <a:solidFill>
            <a:srgbClr val="BC7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Laboratori manuali</a:t>
            </a:r>
          </a:p>
        </p:txBody>
      </p:sp>
      <p:pic>
        <p:nvPicPr>
          <p:cNvPr id="116" name="Immagine 115">
            <a:extLst>
              <a:ext uri="{FF2B5EF4-FFF2-40B4-BE49-F238E27FC236}">
                <a16:creationId xmlns:a16="http://schemas.microsoft.com/office/drawing/2014/main" id="{AB400CD5-4D2F-BF42-BF19-A4D6E03213A4}"/>
              </a:ext>
            </a:extLst>
          </p:cNvPr>
          <p:cNvPicPr>
            <a:picLocks noChangeAspect="1"/>
          </p:cNvPicPr>
          <p:nvPr/>
        </p:nvPicPr>
        <p:blipFill>
          <a:blip r:embed="rId18"/>
          <a:stretch>
            <a:fillRect/>
          </a:stretch>
        </p:blipFill>
        <p:spPr>
          <a:xfrm>
            <a:off x="9774376" y="5219566"/>
            <a:ext cx="976061" cy="976061"/>
          </a:xfrm>
          <a:prstGeom prst="rect">
            <a:avLst/>
          </a:prstGeom>
        </p:spPr>
      </p:pic>
      <p:sp>
        <p:nvSpPr>
          <p:cNvPr id="117" name="Rettangolo 116">
            <a:extLst>
              <a:ext uri="{FF2B5EF4-FFF2-40B4-BE49-F238E27FC236}">
                <a16:creationId xmlns:a16="http://schemas.microsoft.com/office/drawing/2014/main" id="{0B3CFDE8-2CEF-8C4F-8105-78B84080B417}"/>
              </a:ext>
            </a:extLst>
          </p:cNvPr>
          <p:cNvSpPr/>
          <p:nvPr/>
        </p:nvSpPr>
        <p:spPr>
          <a:xfrm>
            <a:off x="8154605" y="1120540"/>
            <a:ext cx="1089770" cy="471565"/>
          </a:xfrm>
          <a:prstGeom prst="rect">
            <a:avLst/>
          </a:prstGeom>
          <a:solidFill>
            <a:srgbClr val="C59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b="1" dirty="0">
                <a:latin typeface="Montserrat" pitchFamily="2" charset="77"/>
              </a:rPr>
              <a:t> Mani</a:t>
            </a:r>
          </a:p>
          <a:p>
            <a:pPr algn="ctr"/>
            <a:r>
              <a:rPr lang="it-IT" sz="1050" b="1" dirty="0">
                <a:latin typeface="Montserrat" pitchFamily="2" charset="77"/>
              </a:rPr>
              <a:t> in pasta</a:t>
            </a:r>
          </a:p>
        </p:txBody>
      </p:sp>
      <p:sp>
        <p:nvSpPr>
          <p:cNvPr id="118" name="Rettangolo 117">
            <a:extLst>
              <a:ext uri="{FF2B5EF4-FFF2-40B4-BE49-F238E27FC236}">
                <a16:creationId xmlns:a16="http://schemas.microsoft.com/office/drawing/2014/main" id="{3A7DAD1F-8C15-204B-B585-5DA103FC9E9A}"/>
              </a:ext>
            </a:extLst>
          </p:cNvPr>
          <p:cNvSpPr/>
          <p:nvPr/>
        </p:nvSpPr>
        <p:spPr>
          <a:xfrm>
            <a:off x="10731926" y="1094736"/>
            <a:ext cx="1127608" cy="468011"/>
          </a:xfrm>
          <a:prstGeom prst="rect">
            <a:avLst/>
          </a:prstGeom>
          <a:solidFill>
            <a:srgbClr val="B81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b="1" dirty="0" err="1">
                <a:latin typeface="Montserrat" pitchFamily="2" charset="77"/>
              </a:rPr>
              <a:t>Degustazioneguidata</a:t>
            </a:r>
            <a:endParaRPr lang="it-IT" sz="1050" b="1" dirty="0">
              <a:latin typeface="Montserrat" pitchFamily="2" charset="77"/>
            </a:endParaRPr>
          </a:p>
        </p:txBody>
      </p:sp>
      <p:sp>
        <p:nvSpPr>
          <p:cNvPr id="119" name="Rettangolo 118">
            <a:extLst>
              <a:ext uri="{FF2B5EF4-FFF2-40B4-BE49-F238E27FC236}">
                <a16:creationId xmlns:a16="http://schemas.microsoft.com/office/drawing/2014/main" id="{3875B70F-DA3A-C348-8F56-F047BC2C67E2}"/>
              </a:ext>
            </a:extLst>
          </p:cNvPr>
          <p:cNvSpPr/>
          <p:nvPr/>
        </p:nvSpPr>
        <p:spPr>
          <a:xfrm>
            <a:off x="9412840" y="1111273"/>
            <a:ext cx="1098647" cy="462311"/>
          </a:xfrm>
          <a:prstGeom prst="rect">
            <a:avLst/>
          </a:prstGeom>
          <a:solidFill>
            <a:srgbClr val="11A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Demo gastronomia</a:t>
            </a:r>
          </a:p>
        </p:txBody>
      </p:sp>
      <p:sp>
        <p:nvSpPr>
          <p:cNvPr id="120" name="Rettangolo 119">
            <a:extLst>
              <a:ext uri="{FF2B5EF4-FFF2-40B4-BE49-F238E27FC236}">
                <a16:creationId xmlns:a16="http://schemas.microsoft.com/office/drawing/2014/main" id="{C3FDD62D-0F50-9346-A043-30CEF54B430D}"/>
              </a:ext>
            </a:extLst>
          </p:cNvPr>
          <p:cNvSpPr/>
          <p:nvPr/>
        </p:nvSpPr>
        <p:spPr>
          <a:xfrm>
            <a:off x="4380979" y="1124095"/>
            <a:ext cx="1099578" cy="468012"/>
          </a:xfrm>
          <a:prstGeom prst="rect">
            <a:avLst/>
          </a:prstGeom>
          <a:solidFill>
            <a:srgbClr val="506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Riconosci l’erba aromatica</a:t>
            </a:r>
          </a:p>
        </p:txBody>
      </p:sp>
      <p:sp>
        <p:nvSpPr>
          <p:cNvPr id="121" name="Rettangolo 120">
            <a:extLst>
              <a:ext uri="{FF2B5EF4-FFF2-40B4-BE49-F238E27FC236}">
                <a16:creationId xmlns:a16="http://schemas.microsoft.com/office/drawing/2014/main" id="{FE8723B8-8F56-6440-8DDC-FB7343B1EBB2}"/>
              </a:ext>
            </a:extLst>
          </p:cNvPr>
          <p:cNvSpPr/>
          <p:nvPr/>
        </p:nvSpPr>
        <p:spPr>
          <a:xfrm>
            <a:off x="9424636" y="2798363"/>
            <a:ext cx="1075055" cy="468011"/>
          </a:xfrm>
          <a:prstGeom prst="rect">
            <a:avLst/>
          </a:prstGeom>
          <a:solidFill>
            <a:srgbClr val="027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Attività outdoor</a:t>
            </a:r>
          </a:p>
        </p:txBody>
      </p:sp>
      <p:sp>
        <p:nvSpPr>
          <p:cNvPr id="122" name="Rettangolo 121">
            <a:extLst>
              <a:ext uri="{FF2B5EF4-FFF2-40B4-BE49-F238E27FC236}">
                <a16:creationId xmlns:a16="http://schemas.microsoft.com/office/drawing/2014/main" id="{B189BECA-B178-7D4E-9095-84F5FBD3999A}"/>
              </a:ext>
            </a:extLst>
          </p:cNvPr>
          <p:cNvSpPr/>
          <p:nvPr/>
        </p:nvSpPr>
        <p:spPr>
          <a:xfrm>
            <a:off x="10731926" y="2798363"/>
            <a:ext cx="1004126" cy="468011"/>
          </a:xfrm>
          <a:prstGeom prst="rect">
            <a:avLst/>
          </a:prstGeom>
          <a:solidFill>
            <a:srgbClr val="D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Attività culturali</a:t>
            </a:r>
          </a:p>
        </p:txBody>
      </p:sp>
      <p:sp>
        <p:nvSpPr>
          <p:cNvPr id="123" name="Rettangolo 122">
            <a:extLst>
              <a:ext uri="{FF2B5EF4-FFF2-40B4-BE49-F238E27FC236}">
                <a16:creationId xmlns:a16="http://schemas.microsoft.com/office/drawing/2014/main" id="{F298FA4F-F138-2244-9075-AEFD28DD3557}"/>
              </a:ext>
            </a:extLst>
          </p:cNvPr>
          <p:cNvSpPr/>
          <p:nvPr/>
        </p:nvSpPr>
        <p:spPr>
          <a:xfrm>
            <a:off x="3085071" y="2798363"/>
            <a:ext cx="1027925" cy="468011"/>
          </a:xfrm>
          <a:prstGeom prst="rect">
            <a:avLst/>
          </a:prstGeom>
          <a:solidFill>
            <a:srgbClr val="CE1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err="1">
                <a:latin typeface="Montserrat" pitchFamily="2" charset="77"/>
              </a:rPr>
              <a:t>dop</a:t>
            </a:r>
            <a:endParaRPr lang="it-IT" sz="1050" b="1" dirty="0">
              <a:latin typeface="Montserrat" pitchFamily="2" charset="77"/>
            </a:endParaRPr>
          </a:p>
        </p:txBody>
      </p:sp>
      <p:sp>
        <p:nvSpPr>
          <p:cNvPr id="124" name="Rettangolo 123">
            <a:extLst>
              <a:ext uri="{FF2B5EF4-FFF2-40B4-BE49-F238E27FC236}">
                <a16:creationId xmlns:a16="http://schemas.microsoft.com/office/drawing/2014/main" id="{1E1C5163-B7F6-8642-9680-794A66A3BD77}"/>
              </a:ext>
            </a:extLst>
          </p:cNvPr>
          <p:cNvSpPr/>
          <p:nvPr/>
        </p:nvSpPr>
        <p:spPr>
          <a:xfrm>
            <a:off x="4435260" y="2798363"/>
            <a:ext cx="991016" cy="468011"/>
          </a:xfrm>
          <a:prstGeom prst="rect">
            <a:avLst/>
          </a:prstGeom>
          <a:solidFill>
            <a:srgbClr val="233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doc</a:t>
            </a:r>
          </a:p>
        </p:txBody>
      </p:sp>
      <p:sp>
        <p:nvSpPr>
          <p:cNvPr id="125" name="Rettangolo 124">
            <a:extLst>
              <a:ext uri="{FF2B5EF4-FFF2-40B4-BE49-F238E27FC236}">
                <a16:creationId xmlns:a16="http://schemas.microsoft.com/office/drawing/2014/main" id="{75068FF5-C2BC-274B-924B-D4E99F9C67FE}"/>
              </a:ext>
            </a:extLst>
          </p:cNvPr>
          <p:cNvSpPr/>
          <p:nvPr/>
        </p:nvSpPr>
        <p:spPr>
          <a:xfrm>
            <a:off x="1754945" y="4501934"/>
            <a:ext cx="1089770" cy="463705"/>
          </a:xfrm>
          <a:prstGeom prst="rect">
            <a:avLst/>
          </a:prstGeom>
          <a:solidFill>
            <a:srgbClr val="367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Disabilità</a:t>
            </a:r>
          </a:p>
        </p:txBody>
      </p:sp>
      <p:sp>
        <p:nvSpPr>
          <p:cNvPr id="126" name="Rettangolo 125">
            <a:extLst>
              <a:ext uri="{FF2B5EF4-FFF2-40B4-BE49-F238E27FC236}">
                <a16:creationId xmlns:a16="http://schemas.microsoft.com/office/drawing/2014/main" id="{A0371B00-08C2-DE4D-B924-1A1AF716E787}"/>
              </a:ext>
            </a:extLst>
          </p:cNvPr>
          <p:cNvSpPr/>
          <p:nvPr/>
        </p:nvSpPr>
        <p:spPr>
          <a:xfrm>
            <a:off x="9723474" y="6281618"/>
            <a:ext cx="1127608" cy="463705"/>
          </a:xfrm>
          <a:prstGeom prst="rect">
            <a:avLst/>
          </a:prstGeom>
          <a:solidFill>
            <a:srgbClr val="601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err="1">
                <a:latin typeface="Montserrat" pitchFamily="2" charset="77"/>
              </a:rPr>
              <a:t>Wifi</a:t>
            </a:r>
            <a:endParaRPr lang="it-IT" sz="1050" b="1" dirty="0">
              <a:latin typeface="Montserrat" pitchFamily="2" charset="77"/>
            </a:endParaRPr>
          </a:p>
        </p:txBody>
      </p:sp>
      <p:sp>
        <p:nvSpPr>
          <p:cNvPr id="127" name="Rettangolo 126">
            <a:extLst>
              <a:ext uri="{FF2B5EF4-FFF2-40B4-BE49-F238E27FC236}">
                <a16:creationId xmlns:a16="http://schemas.microsoft.com/office/drawing/2014/main" id="{9B96E557-52D5-C74B-A5A0-10F39DE13689}"/>
              </a:ext>
            </a:extLst>
          </p:cNvPr>
          <p:cNvSpPr/>
          <p:nvPr/>
        </p:nvSpPr>
        <p:spPr>
          <a:xfrm>
            <a:off x="2857117" y="6309449"/>
            <a:ext cx="1116746" cy="463705"/>
          </a:xfrm>
          <a:prstGeom prst="rect">
            <a:avLst/>
          </a:prstGeom>
          <a:solidFill>
            <a:srgbClr val="BC5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Allergie intolleranze</a:t>
            </a:r>
          </a:p>
        </p:txBody>
      </p:sp>
      <p:sp>
        <p:nvSpPr>
          <p:cNvPr id="128" name="Rettangolo 127">
            <a:extLst>
              <a:ext uri="{FF2B5EF4-FFF2-40B4-BE49-F238E27FC236}">
                <a16:creationId xmlns:a16="http://schemas.microsoft.com/office/drawing/2014/main" id="{FC8F1587-6ECD-CD46-9A11-08B85D1DD524}"/>
              </a:ext>
            </a:extLst>
          </p:cNvPr>
          <p:cNvSpPr/>
          <p:nvPr/>
        </p:nvSpPr>
        <p:spPr>
          <a:xfrm>
            <a:off x="5212230" y="6298997"/>
            <a:ext cx="1099578" cy="463706"/>
          </a:xfrm>
          <a:prstGeom prst="rect">
            <a:avLst/>
          </a:prstGeom>
          <a:solidFill>
            <a:srgbClr val="ED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Ospitalità</a:t>
            </a:r>
          </a:p>
        </p:txBody>
      </p:sp>
      <p:sp>
        <p:nvSpPr>
          <p:cNvPr id="129" name="Rettangolo 128">
            <a:extLst>
              <a:ext uri="{FF2B5EF4-FFF2-40B4-BE49-F238E27FC236}">
                <a16:creationId xmlns:a16="http://schemas.microsoft.com/office/drawing/2014/main" id="{5416392D-78C1-7E47-963A-305940E3B66B}"/>
              </a:ext>
            </a:extLst>
          </p:cNvPr>
          <p:cNvSpPr/>
          <p:nvPr/>
        </p:nvSpPr>
        <p:spPr>
          <a:xfrm>
            <a:off x="1711675" y="6317829"/>
            <a:ext cx="1097913" cy="463705"/>
          </a:xfrm>
          <a:prstGeom prst="rect">
            <a:avLst/>
          </a:prstGeom>
          <a:solidFill>
            <a:srgbClr val="22B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Ristorazione</a:t>
            </a:r>
          </a:p>
        </p:txBody>
      </p:sp>
      <p:pic>
        <p:nvPicPr>
          <p:cNvPr id="3" name="Immagine 2">
            <a:extLst>
              <a:ext uri="{FF2B5EF4-FFF2-40B4-BE49-F238E27FC236}">
                <a16:creationId xmlns:a16="http://schemas.microsoft.com/office/drawing/2014/main" id="{4B105E98-E7AD-0846-9DAE-C1289F5E2AA9}"/>
              </a:ext>
            </a:extLst>
          </p:cNvPr>
          <p:cNvPicPr>
            <a:picLocks noChangeAspect="1"/>
          </p:cNvPicPr>
          <p:nvPr/>
        </p:nvPicPr>
        <p:blipFill>
          <a:blip r:embed="rId19"/>
          <a:stretch>
            <a:fillRect/>
          </a:stretch>
        </p:blipFill>
        <p:spPr>
          <a:xfrm>
            <a:off x="2972938" y="5211006"/>
            <a:ext cx="984982" cy="984982"/>
          </a:xfrm>
          <a:prstGeom prst="rect">
            <a:avLst/>
          </a:prstGeom>
        </p:spPr>
      </p:pic>
      <p:pic>
        <p:nvPicPr>
          <p:cNvPr id="4" name="Immagine 3">
            <a:extLst>
              <a:ext uri="{FF2B5EF4-FFF2-40B4-BE49-F238E27FC236}">
                <a16:creationId xmlns:a16="http://schemas.microsoft.com/office/drawing/2014/main" id="{F6FF544A-86A7-454C-828A-06055A84D681}"/>
              </a:ext>
            </a:extLst>
          </p:cNvPr>
          <p:cNvPicPr>
            <a:picLocks noChangeAspect="1"/>
          </p:cNvPicPr>
          <p:nvPr/>
        </p:nvPicPr>
        <p:blipFill>
          <a:blip r:embed="rId20"/>
          <a:stretch>
            <a:fillRect/>
          </a:stretch>
        </p:blipFill>
        <p:spPr>
          <a:xfrm>
            <a:off x="4168056" y="5226963"/>
            <a:ext cx="976943" cy="976943"/>
          </a:xfrm>
          <a:prstGeom prst="rect">
            <a:avLst/>
          </a:prstGeom>
        </p:spPr>
      </p:pic>
      <p:sp>
        <p:nvSpPr>
          <p:cNvPr id="48" name="Rettangolo 47">
            <a:extLst>
              <a:ext uri="{FF2B5EF4-FFF2-40B4-BE49-F238E27FC236}">
                <a16:creationId xmlns:a16="http://schemas.microsoft.com/office/drawing/2014/main" id="{8084544B-D96C-634D-A21F-9DD3B5AC26CE}"/>
              </a:ext>
            </a:extLst>
          </p:cNvPr>
          <p:cNvSpPr/>
          <p:nvPr/>
        </p:nvSpPr>
        <p:spPr>
          <a:xfrm>
            <a:off x="4027804" y="6308281"/>
            <a:ext cx="1129265" cy="463705"/>
          </a:xfrm>
          <a:prstGeom prst="rect">
            <a:avLst/>
          </a:prstGeom>
          <a:solidFill>
            <a:srgbClr val="2A7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Vegetariano</a:t>
            </a:r>
          </a:p>
          <a:p>
            <a:pPr lvl="0" algn="ctr"/>
            <a:r>
              <a:rPr lang="it-IT" sz="1050" b="1" dirty="0">
                <a:latin typeface="Montserrat" pitchFamily="2" charset="77"/>
              </a:rPr>
              <a:t>vegan</a:t>
            </a:r>
          </a:p>
        </p:txBody>
      </p:sp>
      <p:pic>
        <p:nvPicPr>
          <p:cNvPr id="5" name="Immagine 4">
            <a:extLst>
              <a:ext uri="{FF2B5EF4-FFF2-40B4-BE49-F238E27FC236}">
                <a16:creationId xmlns:a16="http://schemas.microsoft.com/office/drawing/2014/main" id="{B1D8B55F-0A74-C447-95A7-B717664942E4}"/>
              </a:ext>
            </a:extLst>
          </p:cNvPr>
          <p:cNvPicPr>
            <a:picLocks noChangeAspect="1"/>
          </p:cNvPicPr>
          <p:nvPr/>
        </p:nvPicPr>
        <p:blipFill>
          <a:blip r:embed="rId21"/>
          <a:stretch>
            <a:fillRect/>
          </a:stretch>
        </p:blipFill>
        <p:spPr>
          <a:xfrm>
            <a:off x="8628930" y="5180296"/>
            <a:ext cx="1028351" cy="1028351"/>
          </a:xfrm>
          <a:prstGeom prst="rect">
            <a:avLst/>
          </a:prstGeom>
        </p:spPr>
      </p:pic>
      <p:sp>
        <p:nvSpPr>
          <p:cNvPr id="50" name="Rettangolo 49">
            <a:extLst>
              <a:ext uri="{FF2B5EF4-FFF2-40B4-BE49-F238E27FC236}">
                <a16:creationId xmlns:a16="http://schemas.microsoft.com/office/drawing/2014/main" id="{D0493729-0553-ED45-A615-38C3346860F8}"/>
              </a:ext>
            </a:extLst>
          </p:cNvPr>
          <p:cNvSpPr/>
          <p:nvPr/>
        </p:nvSpPr>
        <p:spPr>
          <a:xfrm>
            <a:off x="8530058" y="6280397"/>
            <a:ext cx="1097913" cy="463705"/>
          </a:xfrm>
          <a:prstGeom prst="rect">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Servizio navetta</a:t>
            </a:r>
          </a:p>
        </p:txBody>
      </p:sp>
      <p:pic>
        <p:nvPicPr>
          <p:cNvPr id="6" name="Immagine 5">
            <a:extLst>
              <a:ext uri="{FF2B5EF4-FFF2-40B4-BE49-F238E27FC236}">
                <a16:creationId xmlns:a16="http://schemas.microsoft.com/office/drawing/2014/main" id="{93EC2D0A-F5D4-7846-9493-4611C80051C5}"/>
              </a:ext>
            </a:extLst>
          </p:cNvPr>
          <p:cNvPicPr>
            <a:picLocks noChangeAspect="1"/>
          </p:cNvPicPr>
          <p:nvPr/>
        </p:nvPicPr>
        <p:blipFill>
          <a:blip r:embed="rId22"/>
          <a:stretch>
            <a:fillRect/>
          </a:stretch>
        </p:blipFill>
        <p:spPr>
          <a:xfrm>
            <a:off x="6407701" y="5175648"/>
            <a:ext cx="1028258" cy="1028258"/>
          </a:xfrm>
          <a:prstGeom prst="rect">
            <a:avLst/>
          </a:prstGeom>
        </p:spPr>
      </p:pic>
      <p:sp>
        <p:nvSpPr>
          <p:cNvPr id="52" name="Rettangolo 51">
            <a:extLst>
              <a:ext uri="{FF2B5EF4-FFF2-40B4-BE49-F238E27FC236}">
                <a16:creationId xmlns:a16="http://schemas.microsoft.com/office/drawing/2014/main" id="{847B49DA-2469-EC4C-8D42-AB47CD08D31B}"/>
              </a:ext>
            </a:extLst>
          </p:cNvPr>
          <p:cNvSpPr/>
          <p:nvPr/>
        </p:nvSpPr>
        <p:spPr>
          <a:xfrm>
            <a:off x="6362384" y="6290051"/>
            <a:ext cx="980799" cy="463705"/>
          </a:xfrm>
          <a:prstGeom prst="rect">
            <a:avLst/>
          </a:prstGeom>
          <a:solidFill>
            <a:srgbClr val="5CA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Piscina</a:t>
            </a:r>
          </a:p>
        </p:txBody>
      </p:sp>
      <p:pic>
        <p:nvPicPr>
          <p:cNvPr id="8" name="Immagine 7">
            <a:extLst>
              <a:ext uri="{FF2B5EF4-FFF2-40B4-BE49-F238E27FC236}">
                <a16:creationId xmlns:a16="http://schemas.microsoft.com/office/drawing/2014/main" id="{8DEEC3E5-A1E8-8D42-9C33-7B35FC185486}"/>
              </a:ext>
            </a:extLst>
          </p:cNvPr>
          <p:cNvPicPr>
            <a:picLocks noChangeAspect="1"/>
          </p:cNvPicPr>
          <p:nvPr/>
        </p:nvPicPr>
        <p:blipFill>
          <a:blip r:embed="rId23"/>
          <a:stretch>
            <a:fillRect/>
          </a:stretch>
        </p:blipFill>
        <p:spPr>
          <a:xfrm>
            <a:off x="6981933" y="26893"/>
            <a:ext cx="1011767" cy="1011767"/>
          </a:xfrm>
          <a:prstGeom prst="rect">
            <a:avLst/>
          </a:prstGeom>
        </p:spPr>
      </p:pic>
      <p:sp>
        <p:nvSpPr>
          <p:cNvPr id="54" name="Rettangolo 53">
            <a:extLst>
              <a:ext uri="{FF2B5EF4-FFF2-40B4-BE49-F238E27FC236}">
                <a16:creationId xmlns:a16="http://schemas.microsoft.com/office/drawing/2014/main" id="{448C478B-30A7-204E-A209-FE41CDA70C2C}"/>
              </a:ext>
            </a:extLst>
          </p:cNvPr>
          <p:cNvSpPr/>
          <p:nvPr/>
        </p:nvSpPr>
        <p:spPr>
          <a:xfrm>
            <a:off x="6996677" y="1107233"/>
            <a:ext cx="982279" cy="484873"/>
          </a:xfrm>
          <a:prstGeom prst="rect">
            <a:avLst/>
          </a:prstGeom>
          <a:solidFill>
            <a:srgbClr val="469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Laboratorio pesto</a:t>
            </a:r>
          </a:p>
        </p:txBody>
      </p:sp>
      <p:pic>
        <p:nvPicPr>
          <p:cNvPr id="11" name="Immagine 10">
            <a:extLst>
              <a:ext uri="{FF2B5EF4-FFF2-40B4-BE49-F238E27FC236}">
                <a16:creationId xmlns:a16="http://schemas.microsoft.com/office/drawing/2014/main" id="{76AB7AE5-26B2-6241-98D2-923C3322B6BA}"/>
              </a:ext>
            </a:extLst>
          </p:cNvPr>
          <p:cNvPicPr>
            <a:picLocks noChangeAspect="1"/>
          </p:cNvPicPr>
          <p:nvPr/>
        </p:nvPicPr>
        <p:blipFill>
          <a:blip r:embed="rId24"/>
          <a:stretch>
            <a:fillRect/>
          </a:stretch>
        </p:blipFill>
        <p:spPr>
          <a:xfrm>
            <a:off x="7484208" y="5186173"/>
            <a:ext cx="1027548" cy="1027548"/>
          </a:xfrm>
          <a:prstGeom prst="rect">
            <a:avLst/>
          </a:prstGeom>
        </p:spPr>
      </p:pic>
      <p:sp>
        <p:nvSpPr>
          <p:cNvPr id="60" name="Rettangolo 59">
            <a:extLst>
              <a:ext uri="{FF2B5EF4-FFF2-40B4-BE49-F238E27FC236}">
                <a16:creationId xmlns:a16="http://schemas.microsoft.com/office/drawing/2014/main" id="{0FC4061A-66CC-3245-97DE-EE782003D541}"/>
              </a:ext>
            </a:extLst>
          </p:cNvPr>
          <p:cNvSpPr/>
          <p:nvPr/>
        </p:nvSpPr>
        <p:spPr>
          <a:xfrm>
            <a:off x="7405734" y="6285472"/>
            <a:ext cx="1073781" cy="463705"/>
          </a:xfrm>
          <a:prstGeom prst="rect">
            <a:avLst/>
          </a:prstGeom>
          <a:solidFill>
            <a:srgbClr val="3F3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b="1" dirty="0">
                <a:latin typeface="Montserrat" pitchFamily="2" charset="77"/>
              </a:rPr>
              <a:t>Parcheggio</a:t>
            </a:r>
          </a:p>
        </p:txBody>
      </p:sp>
      <p:sp>
        <p:nvSpPr>
          <p:cNvPr id="62" name="Rettangolo 61">
            <a:extLst>
              <a:ext uri="{FF2B5EF4-FFF2-40B4-BE49-F238E27FC236}">
                <a16:creationId xmlns:a16="http://schemas.microsoft.com/office/drawing/2014/main" id="{152D04A7-83EF-3540-9D6C-3DFF333C91C6}"/>
              </a:ext>
            </a:extLst>
          </p:cNvPr>
          <p:cNvSpPr/>
          <p:nvPr/>
        </p:nvSpPr>
        <p:spPr>
          <a:xfrm>
            <a:off x="3057433" y="4501934"/>
            <a:ext cx="1083200" cy="471060"/>
          </a:xfrm>
          <a:prstGeom prst="rect">
            <a:avLst/>
          </a:prstGeom>
          <a:solidFill>
            <a:srgbClr val="7525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b="1" dirty="0">
                <a:latin typeface="Montserrat" pitchFamily="2" charset="77"/>
              </a:rPr>
              <a:t>Visita aziendale</a:t>
            </a:r>
          </a:p>
        </p:txBody>
      </p:sp>
      <p:pic>
        <p:nvPicPr>
          <p:cNvPr id="13" name="Immagine 12">
            <a:extLst>
              <a:ext uri="{FF2B5EF4-FFF2-40B4-BE49-F238E27FC236}">
                <a16:creationId xmlns:a16="http://schemas.microsoft.com/office/drawing/2014/main" id="{0AF6B09F-9DAE-0C41-913A-FB1637D73585}"/>
              </a:ext>
            </a:extLst>
          </p:cNvPr>
          <p:cNvPicPr>
            <a:picLocks noChangeAspect="1"/>
          </p:cNvPicPr>
          <p:nvPr/>
        </p:nvPicPr>
        <p:blipFill>
          <a:blip r:embed="rId25"/>
          <a:stretch>
            <a:fillRect/>
          </a:stretch>
        </p:blipFill>
        <p:spPr>
          <a:xfrm>
            <a:off x="644255" y="5236028"/>
            <a:ext cx="959961" cy="959961"/>
          </a:xfrm>
          <a:prstGeom prst="rect">
            <a:avLst/>
          </a:prstGeom>
        </p:spPr>
      </p:pic>
      <p:sp>
        <p:nvSpPr>
          <p:cNvPr id="64" name="Rettangolo 63">
            <a:extLst>
              <a:ext uri="{FF2B5EF4-FFF2-40B4-BE49-F238E27FC236}">
                <a16:creationId xmlns:a16="http://schemas.microsoft.com/office/drawing/2014/main" id="{4F505F36-6B77-BF4A-822A-EBF06F48A80B}"/>
              </a:ext>
            </a:extLst>
          </p:cNvPr>
          <p:cNvSpPr/>
          <p:nvPr/>
        </p:nvSpPr>
        <p:spPr>
          <a:xfrm>
            <a:off x="541809" y="6329753"/>
            <a:ext cx="1114475" cy="461558"/>
          </a:xfrm>
          <a:prstGeom prst="rect">
            <a:avLst/>
          </a:prstGeom>
          <a:solidFill>
            <a:srgbClr val="AA0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b="1" dirty="0">
                <a:latin typeface="Montserrat" pitchFamily="2" charset="77"/>
              </a:rPr>
              <a:t>Guida turistica</a:t>
            </a:r>
          </a:p>
          <a:p>
            <a:pPr algn="ctr"/>
            <a:r>
              <a:rPr lang="it-IT" sz="1050" b="1" dirty="0">
                <a:latin typeface="Montserrat" pitchFamily="2" charset="77"/>
              </a:rPr>
              <a:t>ambientale</a:t>
            </a:r>
          </a:p>
        </p:txBody>
      </p:sp>
      <p:pic>
        <p:nvPicPr>
          <p:cNvPr id="15" name="Immagine 14">
            <a:extLst>
              <a:ext uri="{FF2B5EF4-FFF2-40B4-BE49-F238E27FC236}">
                <a16:creationId xmlns:a16="http://schemas.microsoft.com/office/drawing/2014/main" id="{B386B928-8242-7447-8726-E8D52A61143B}"/>
              </a:ext>
            </a:extLst>
          </p:cNvPr>
          <p:cNvPicPr>
            <a:picLocks noChangeAspect="1"/>
          </p:cNvPicPr>
          <p:nvPr/>
        </p:nvPicPr>
        <p:blipFill>
          <a:blip r:embed="rId26"/>
          <a:stretch>
            <a:fillRect/>
          </a:stretch>
        </p:blipFill>
        <p:spPr>
          <a:xfrm>
            <a:off x="5740033" y="26848"/>
            <a:ext cx="986703" cy="986703"/>
          </a:xfrm>
          <a:prstGeom prst="rect">
            <a:avLst/>
          </a:prstGeom>
        </p:spPr>
      </p:pic>
      <p:sp>
        <p:nvSpPr>
          <p:cNvPr id="66" name="Rettangolo 65">
            <a:extLst>
              <a:ext uri="{FF2B5EF4-FFF2-40B4-BE49-F238E27FC236}">
                <a16:creationId xmlns:a16="http://schemas.microsoft.com/office/drawing/2014/main" id="{0FEE0878-7B1E-454F-B739-C44CD094D34F}"/>
              </a:ext>
            </a:extLst>
          </p:cNvPr>
          <p:cNvSpPr/>
          <p:nvPr/>
        </p:nvSpPr>
        <p:spPr>
          <a:xfrm>
            <a:off x="5683595" y="1124095"/>
            <a:ext cx="1099578" cy="468012"/>
          </a:xfrm>
          <a:prstGeom prst="rect">
            <a:avLst/>
          </a:prstGeom>
          <a:solidFill>
            <a:srgbClr val="EAA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Laboratori cucina</a:t>
            </a:r>
          </a:p>
        </p:txBody>
      </p:sp>
      <p:sp>
        <p:nvSpPr>
          <p:cNvPr id="70" name="Rettangolo 69">
            <a:extLst>
              <a:ext uri="{FF2B5EF4-FFF2-40B4-BE49-F238E27FC236}">
                <a16:creationId xmlns:a16="http://schemas.microsoft.com/office/drawing/2014/main" id="{F2DE30F0-970E-C546-A31C-EDE7ABC47052}"/>
              </a:ext>
            </a:extLst>
          </p:cNvPr>
          <p:cNvSpPr/>
          <p:nvPr/>
        </p:nvSpPr>
        <p:spPr>
          <a:xfrm>
            <a:off x="5789197" y="2798362"/>
            <a:ext cx="976297" cy="480801"/>
          </a:xfrm>
          <a:prstGeom prst="rect">
            <a:avLst/>
          </a:prstGeom>
          <a:solidFill>
            <a:srgbClr val="BCD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Agricoltura Biologica</a:t>
            </a:r>
          </a:p>
        </p:txBody>
      </p:sp>
      <p:pic>
        <p:nvPicPr>
          <p:cNvPr id="17" name="Immagine 16">
            <a:extLst>
              <a:ext uri="{FF2B5EF4-FFF2-40B4-BE49-F238E27FC236}">
                <a16:creationId xmlns:a16="http://schemas.microsoft.com/office/drawing/2014/main" id="{3C374657-A9E8-4445-BD92-947451145128}"/>
              </a:ext>
            </a:extLst>
          </p:cNvPr>
          <p:cNvPicPr>
            <a:picLocks noChangeAspect="1"/>
          </p:cNvPicPr>
          <p:nvPr/>
        </p:nvPicPr>
        <p:blipFill>
          <a:blip r:embed="rId27"/>
          <a:stretch>
            <a:fillRect/>
          </a:stretch>
        </p:blipFill>
        <p:spPr>
          <a:xfrm>
            <a:off x="5725751" y="1732241"/>
            <a:ext cx="989493" cy="989493"/>
          </a:xfrm>
          <a:prstGeom prst="rect">
            <a:avLst/>
          </a:prstGeom>
        </p:spPr>
      </p:pic>
      <p:pic>
        <p:nvPicPr>
          <p:cNvPr id="19" name="Immagine 18">
            <a:extLst>
              <a:ext uri="{FF2B5EF4-FFF2-40B4-BE49-F238E27FC236}">
                <a16:creationId xmlns:a16="http://schemas.microsoft.com/office/drawing/2014/main" id="{1CC0FA35-AB6F-D545-B916-5615478C4357}"/>
              </a:ext>
            </a:extLst>
          </p:cNvPr>
          <p:cNvPicPr>
            <a:picLocks noChangeAspect="1"/>
          </p:cNvPicPr>
          <p:nvPr/>
        </p:nvPicPr>
        <p:blipFill>
          <a:blip r:embed="rId28"/>
          <a:stretch>
            <a:fillRect/>
          </a:stretch>
        </p:blipFill>
        <p:spPr>
          <a:xfrm>
            <a:off x="9446127" y="1732241"/>
            <a:ext cx="1032072" cy="1032072"/>
          </a:xfrm>
          <a:prstGeom prst="rect">
            <a:avLst/>
          </a:prstGeom>
        </p:spPr>
      </p:pic>
      <p:sp>
        <p:nvSpPr>
          <p:cNvPr id="72" name="Segnaposto contenuto 2">
            <a:extLst>
              <a:ext uri="{FF2B5EF4-FFF2-40B4-BE49-F238E27FC236}">
                <a16:creationId xmlns:a16="http://schemas.microsoft.com/office/drawing/2014/main" id="{5391F7B3-FC0C-1045-A390-563B25F08E99}"/>
              </a:ext>
            </a:extLst>
          </p:cNvPr>
          <p:cNvSpPr txBox="1">
            <a:spLocks/>
          </p:cNvSpPr>
          <p:nvPr/>
        </p:nvSpPr>
        <p:spPr>
          <a:xfrm rot="16200000">
            <a:off x="-922069" y="843235"/>
            <a:ext cx="2327113" cy="493993"/>
          </a:xfrm>
          <a:prstGeom prst="rect">
            <a:avLst/>
          </a:prstGeom>
          <a:solidFill>
            <a:srgbClr val="776C67"/>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2800" b="1" dirty="0">
                <a:solidFill>
                  <a:schemeClr val="bg1"/>
                </a:solidFill>
                <a:ea typeface="+mj-ea"/>
                <a:cs typeface="+mj-cs"/>
              </a:rPr>
              <a:t>Esperienze</a:t>
            </a:r>
            <a:endParaRPr lang="it-IT" sz="1600" dirty="0"/>
          </a:p>
        </p:txBody>
      </p:sp>
      <p:sp>
        <p:nvSpPr>
          <p:cNvPr id="74" name="Segnaposto contenuto 2">
            <a:extLst>
              <a:ext uri="{FF2B5EF4-FFF2-40B4-BE49-F238E27FC236}">
                <a16:creationId xmlns:a16="http://schemas.microsoft.com/office/drawing/2014/main" id="{0687A199-F873-6B40-BABE-686035C39143}"/>
              </a:ext>
            </a:extLst>
          </p:cNvPr>
          <p:cNvSpPr txBox="1">
            <a:spLocks/>
          </p:cNvSpPr>
          <p:nvPr/>
        </p:nvSpPr>
        <p:spPr>
          <a:xfrm rot="16200000">
            <a:off x="-588314" y="5793812"/>
            <a:ext cx="1659604" cy="493993"/>
          </a:xfrm>
          <a:prstGeom prst="rect">
            <a:avLst/>
          </a:prstGeom>
          <a:solidFill>
            <a:srgbClr val="776C67"/>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2800" b="1" dirty="0">
                <a:solidFill>
                  <a:schemeClr val="bg1"/>
                </a:solidFill>
                <a:ea typeface="+mj-ea"/>
                <a:cs typeface="+mj-cs"/>
              </a:rPr>
              <a:t>Servizi</a:t>
            </a:r>
            <a:endParaRPr lang="it-IT" sz="1600" dirty="0"/>
          </a:p>
        </p:txBody>
      </p:sp>
      <p:pic>
        <p:nvPicPr>
          <p:cNvPr id="22" name="Immagine 21">
            <a:extLst>
              <a:ext uri="{FF2B5EF4-FFF2-40B4-BE49-F238E27FC236}">
                <a16:creationId xmlns:a16="http://schemas.microsoft.com/office/drawing/2014/main" id="{EE1C1A47-4840-D64F-9184-29C7B9E74378}"/>
              </a:ext>
            </a:extLst>
          </p:cNvPr>
          <p:cNvPicPr>
            <a:picLocks noChangeAspect="1"/>
          </p:cNvPicPr>
          <p:nvPr/>
        </p:nvPicPr>
        <p:blipFill>
          <a:blip r:embed="rId29"/>
          <a:stretch>
            <a:fillRect/>
          </a:stretch>
        </p:blipFill>
        <p:spPr>
          <a:xfrm>
            <a:off x="11039638" y="5170310"/>
            <a:ext cx="960128" cy="960128"/>
          </a:xfrm>
          <a:prstGeom prst="rect">
            <a:avLst/>
          </a:prstGeom>
        </p:spPr>
      </p:pic>
      <p:sp>
        <p:nvSpPr>
          <p:cNvPr id="76" name="Rettangolo 75">
            <a:extLst>
              <a:ext uri="{FF2B5EF4-FFF2-40B4-BE49-F238E27FC236}">
                <a16:creationId xmlns:a16="http://schemas.microsoft.com/office/drawing/2014/main" id="{7F5CBF1E-8AD6-E240-8D1F-2EC6A2C2AFBD}"/>
              </a:ext>
            </a:extLst>
          </p:cNvPr>
          <p:cNvSpPr/>
          <p:nvPr/>
        </p:nvSpPr>
        <p:spPr>
          <a:xfrm>
            <a:off x="10895386" y="6282029"/>
            <a:ext cx="1248633" cy="463705"/>
          </a:xfrm>
          <a:prstGeom prst="rect">
            <a:avLst/>
          </a:prstGeom>
          <a:solidFill>
            <a:srgbClr val="FF7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050" b="1" dirty="0">
                <a:latin typeface="Montserrat" pitchFamily="2" charset="77"/>
              </a:rPr>
              <a:t>Abbigliamento </a:t>
            </a:r>
          </a:p>
          <a:p>
            <a:pPr lvl="0" algn="ctr"/>
            <a:r>
              <a:rPr lang="it-IT" sz="1050" b="1" dirty="0">
                <a:latin typeface="Montserrat" pitchFamily="2" charset="77"/>
              </a:rPr>
              <a:t>Sportivo</a:t>
            </a:r>
          </a:p>
          <a:p>
            <a:pPr lvl="0" algn="ctr"/>
            <a:r>
              <a:rPr lang="it-IT" sz="1050" b="1" dirty="0">
                <a:latin typeface="Montserrat" pitchFamily="2" charset="77"/>
              </a:rPr>
              <a:t>comodo</a:t>
            </a:r>
          </a:p>
        </p:txBody>
      </p:sp>
      <p:pic>
        <p:nvPicPr>
          <p:cNvPr id="78" name="Immagine 77">
            <a:extLst>
              <a:ext uri="{FF2B5EF4-FFF2-40B4-BE49-F238E27FC236}">
                <a16:creationId xmlns:a16="http://schemas.microsoft.com/office/drawing/2014/main" id="{9FF85485-1DCF-9348-8AE8-B5C0B520276B}"/>
              </a:ext>
            </a:extLst>
          </p:cNvPr>
          <p:cNvPicPr>
            <a:picLocks noChangeAspect="1"/>
          </p:cNvPicPr>
          <p:nvPr/>
        </p:nvPicPr>
        <p:blipFill>
          <a:blip r:embed="rId30"/>
          <a:stretch>
            <a:fillRect/>
          </a:stretch>
        </p:blipFill>
        <p:spPr>
          <a:xfrm>
            <a:off x="8182148" y="1732241"/>
            <a:ext cx="1034684" cy="1027548"/>
          </a:xfrm>
          <a:prstGeom prst="rect">
            <a:avLst/>
          </a:prstGeom>
        </p:spPr>
      </p:pic>
      <p:sp>
        <p:nvSpPr>
          <p:cNvPr id="80" name="Rettangolo 79">
            <a:extLst>
              <a:ext uri="{FF2B5EF4-FFF2-40B4-BE49-F238E27FC236}">
                <a16:creationId xmlns:a16="http://schemas.microsoft.com/office/drawing/2014/main" id="{EDBE45FA-7DF5-FB46-BDF1-C4B2E6D2DDD8}"/>
              </a:ext>
            </a:extLst>
          </p:cNvPr>
          <p:cNvSpPr/>
          <p:nvPr/>
        </p:nvSpPr>
        <p:spPr>
          <a:xfrm>
            <a:off x="8163283" y="2798363"/>
            <a:ext cx="1072414" cy="481535"/>
          </a:xfrm>
          <a:prstGeom prst="rect">
            <a:avLst/>
          </a:prstGeom>
          <a:solidFill>
            <a:srgbClr val="A0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b="1" dirty="0">
                <a:latin typeface="Montserrat" pitchFamily="2" charset="77"/>
              </a:rPr>
              <a:t>Laboratorio bambini</a:t>
            </a:r>
          </a:p>
        </p:txBody>
      </p:sp>
      <p:pic>
        <p:nvPicPr>
          <p:cNvPr id="9" name="Immagine 8">
            <a:extLst>
              <a:ext uri="{FF2B5EF4-FFF2-40B4-BE49-F238E27FC236}">
                <a16:creationId xmlns:a16="http://schemas.microsoft.com/office/drawing/2014/main" id="{624B5341-31AF-0A4C-A648-17B6374E88E7}"/>
              </a:ext>
            </a:extLst>
          </p:cNvPr>
          <p:cNvPicPr>
            <a:picLocks noChangeAspect="1"/>
          </p:cNvPicPr>
          <p:nvPr/>
        </p:nvPicPr>
        <p:blipFill>
          <a:blip r:embed="rId31"/>
          <a:stretch>
            <a:fillRect/>
          </a:stretch>
        </p:blipFill>
        <p:spPr>
          <a:xfrm>
            <a:off x="3137604" y="3445763"/>
            <a:ext cx="951796" cy="951796"/>
          </a:xfrm>
          <a:prstGeom prst="rect">
            <a:avLst/>
          </a:prstGeom>
        </p:spPr>
      </p:pic>
      <p:pic>
        <p:nvPicPr>
          <p:cNvPr id="75" name="Immagine 74">
            <a:extLst>
              <a:ext uri="{FF2B5EF4-FFF2-40B4-BE49-F238E27FC236}">
                <a16:creationId xmlns:a16="http://schemas.microsoft.com/office/drawing/2014/main" id="{E256ED22-E325-5740-9721-BFB4CD187501}"/>
              </a:ext>
            </a:extLst>
          </p:cNvPr>
          <p:cNvPicPr>
            <a:picLocks noChangeAspect="1"/>
          </p:cNvPicPr>
          <p:nvPr/>
        </p:nvPicPr>
        <p:blipFill>
          <a:blip r:embed="rId32"/>
          <a:stretch>
            <a:fillRect/>
          </a:stretch>
        </p:blipFill>
        <p:spPr>
          <a:xfrm>
            <a:off x="6957035" y="1726816"/>
            <a:ext cx="1022186" cy="1022186"/>
          </a:xfrm>
          <a:prstGeom prst="rect">
            <a:avLst/>
          </a:prstGeom>
        </p:spPr>
      </p:pic>
    </p:spTree>
    <p:extLst>
      <p:ext uri="{BB962C8B-B14F-4D97-AF65-F5344CB8AC3E}">
        <p14:creationId xmlns:p14="http://schemas.microsoft.com/office/powerpoint/2010/main" val="317564939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pic>
        <p:nvPicPr>
          <p:cNvPr id="8" name="Immagine 7">
            <a:extLst>
              <a:ext uri="{FF2B5EF4-FFF2-40B4-BE49-F238E27FC236}">
                <a16:creationId xmlns:a16="http://schemas.microsoft.com/office/drawing/2014/main" id="{6AA6905E-7F96-0447-85EF-17BFDC5EE253}"/>
              </a:ext>
            </a:extLst>
          </p:cNvPr>
          <p:cNvPicPr>
            <a:picLocks noChangeAspect="1"/>
          </p:cNvPicPr>
          <p:nvPr/>
        </p:nvPicPr>
        <p:blipFill>
          <a:blip r:embed="rId3"/>
          <a:stretch>
            <a:fillRect/>
          </a:stretch>
        </p:blipFill>
        <p:spPr>
          <a:xfrm>
            <a:off x="0" y="0"/>
            <a:ext cx="12192000" cy="6858000"/>
          </a:xfrm>
          <a:prstGeom prst="rect">
            <a:avLst/>
          </a:prstGeom>
        </p:spPr>
      </p:pic>
      <p:sp>
        <p:nvSpPr>
          <p:cNvPr id="31" name="Google Shape;444;ga7c3059cb0_0_239">
            <a:extLst>
              <a:ext uri="{FF2B5EF4-FFF2-40B4-BE49-F238E27FC236}">
                <a16:creationId xmlns:a16="http://schemas.microsoft.com/office/drawing/2014/main" id="{5FC1C62B-AFC0-0A4B-A1C8-59C3DC6D147E}"/>
              </a:ext>
            </a:extLst>
          </p:cNvPr>
          <p:cNvSpPr/>
          <p:nvPr/>
        </p:nvSpPr>
        <p:spPr>
          <a:xfrm>
            <a:off x="6967550" y="4751881"/>
            <a:ext cx="5224500" cy="2106143"/>
          </a:xfrm>
          <a:prstGeom prst="rect">
            <a:avLst/>
          </a:prstGeom>
          <a:solidFill>
            <a:srgbClr val="968A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8" name="Google Shape;1208;gaf253dd8e7_0_46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5</a:t>
            </a:fld>
            <a:endParaRPr/>
          </a:p>
        </p:txBody>
      </p:sp>
      <p:sp>
        <p:nvSpPr>
          <p:cNvPr id="1212" name="Google Shape;1212;gaf253dd8e7_0_469"/>
          <p:cNvSpPr txBox="1"/>
          <p:nvPr/>
        </p:nvSpPr>
        <p:spPr>
          <a:xfrm>
            <a:off x="8130598" y="6048889"/>
            <a:ext cx="4061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200" b="1" dirty="0">
                <a:solidFill>
                  <a:schemeClr val="lt1"/>
                </a:solidFill>
                <a:latin typeface="Montserrat"/>
                <a:ea typeface="Montserrat"/>
                <a:cs typeface="Montserrat"/>
                <a:sym typeface="Montserrat"/>
              </a:rPr>
              <a:t>Per richieste e informazioni: </a:t>
            </a:r>
            <a:endParaRPr dirty="0"/>
          </a:p>
          <a:p>
            <a:pPr marL="0" marR="0" lvl="0" indent="0" algn="l" rtl="0">
              <a:spcBef>
                <a:spcPts val="0"/>
              </a:spcBef>
              <a:spcAft>
                <a:spcPts val="0"/>
              </a:spcAft>
              <a:buNone/>
            </a:pPr>
            <a:r>
              <a:rPr lang="it-IT" sz="1200" dirty="0">
                <a:solidFill>
                  <a:schemeClr val="lt1"/>
                </a:solidFill>
                <a:latin typeface="Montserrat"/>
                <a:ea typeface="Montserrat"/>
                <a:cs typeface="Montserrat"/>
                <a:sym typeface="Montserrat"/>
              </a:rPr>
              <a:t>Matteo Oliva - </a:t>
            </a:r>
            <a:r>
              <a:rPr lang="it-IT" sz="1200" dirty="0" err="1">
                <a:solidFill>
                  <a:schemeClr val="lt1"/>
                </a:solidFill>
                <a:latin typeface="Montserrat"/>
                <a:ea typeface="Montserrat"/>
                <a:cs typeface="Montserrat"/>
                <a:sym typeface="Montserrat"/>
              </a:rPr>
              <a:t>lafontanadellolmo@libero.it</a:t>
            </a:r>
            <a:endParaRPr sz="1200" dirty="0">
              <a:solidFill>
                <a:schemeClr val="lt1"/>
              </a:solidFill>
              <a:latin typeface="Montserrat"/>
              <a:ea typeface="Montserrat"/>
              <a:cs typeface="Montserrat"/>
              <a:sym typeface="Montserrat"/>
            </a:endParaRPr>
          </a:p>
          <a:p>
            <a:pPr marL="0" marR="0" lvl="0" indent="0" algn="l" rtl="0">
              <a:spcBef>
                <a:spcPts val="0"/>
              </a:spcBef>
              <a:spcAft>
                <a:spcPts val="0"/>
              </a:spcAft>
              <a:buNone/>
            </a:pPr>
            <a:r>
              <a:rPr lang="it-IT" sz="1200" dirty="0">
                <a:solidFill>
                  <a:schemeClr val="lt1"/>
                </a:solidFill>
                <a:latin typeface="Montserrat"/>
                <a:ea typeface="Montserrat"/>
                <a:cs typeface="Montserrat"/>
                <a:sym typeface="Montserrat"/>
              </a:rPr>
              <a:t>349 7895886</a:t>
            </a:r>
            <a:endParaRPr sz="1200" dirty="0">
              <a:solidFill>
                <a:schemeClr val="lt1"/>
              </a:solidFill>
              <a:latin typeface="Montserrat"/>
              <a:ea typeface="Montserrat"/>
              <a:cs typeface="Montserrat"/>
              <a:sym typeface="Montserrat"/>
            </a:endParaRPr>
          </a:p>
        </p:txBody>
      </p:sp>
      <p:sp>
        <p:nvSpPr>
          <p:cNvPr id="1215" name="Google Shape;1215;gaf253dd8e7_0_469"/>
          <p:cNvSpPr txBox="1"/>
          <p:nvPr/>
        </p:nvSpPr>
        <p:spPr>
          <a:xfrm>
            <a:off x="8106414" y="4957810"/>
            <a:ext cx="3966600" cy="847960"/>
          </a:xfrm>
          <a:prstGeom prst="rect">
            <a:avLst/>
          </a:prstGeom>
          <a:noFill/>
          <a:ln>
            <a:noFill/>
          </a:ln>
        </p:spPr>
        <p:txBody>
          <a:bodyPr spcFirstLastPara="1" wrap="square" lIns="91425" tIns="45700" rIns="91425" bIns="45700" anchor="t" anchorCtr="0">
            <a:noAutofit/>
          </a:bodyPr>
          <a:lstStyle/>
          <a:p>
            <a:pPr lvl="0"/>
            <a:r>
              <a:rPr lang="it-IT" sz="1200" b="1" dirty="0">
                <a:solidFill>
                  <a:schemeClr val="lt1"/>
                </a:solidFill>
                <a:latin typeface="Montserrat"/>
                <a:ea typeface="Montserrat"/>
                <a:cs typeface="Montserrat"/>
                <a:sym typeface="Montserrat"/>
              </a:rPr>
              <a:t>Dove:</a:t>
            </a:r>
            <a:endParaRPr lang="it-IT" sz="1200" dirty="0"/>
          </a:p>
          <a:p>
            <a:pPr marL="0" marR="0" lvl="0" indent="0" algn="l" rtl="0">
              <a:spcBef>
                <a:spcPts val="0"/>
              </a:spcBef>
              <a:spcAft>
                <a:spcPts val="0"/>
              </a:spcAft>
              <a:buNone/>
            </a:pPr>
            <a:r>
              <a:rPr lang="it-IT" sz="1200" dirty="0">
                <a:solidFill>
                  <a:schemeClr val="lt1"/>
                </a:solidFill>
                <a:latin typeface="Montserrat"/>
                <a:ea typeface="Montserrat"/>
                <a:cs typeface="Montserrat"/>
                <a:sym typeface="Montserrat"/>
              </a:rPr>
              <a:t>Molini di Triora (IM)</a:t>
            </a:r>
          </a:p>
          <a:p>
            <a:pPr lvl="0"/>
            <a:endParaRPr lang="it-IT" sz="1200" b="1" dirty="0">
              <a:solidFill>
                <a:schemeClr val="bg1"/>
              </a:solidFill>
              <a:latin typeface="Montserrat" pitchFamily="2" charset="77"/>
              <a:ea typeface="Calibri"/>
              <a:cs typeface="Calibri"/>
              <a:sym typeface="Calibri"/>
              <a:hlinkClick r:id="rId4">
                <a:extLst>
                  <a:ext uri="{A12FA001-AC4F-418D-AE19-62706E023703}">
                    <ahyp:hlinkClr xmlns:ahyp="http://schemas.microsoft.com/office/drawing/2018/hyperlinkcolor" val="tx"/>
                  </a:ext>
                </a:extLst>
              </a:hlinkClick>
            </a:endParaRPr>
          </a:p>
          <a:p>
            <a:pPr lvl="0"/>
            <a:r>
              <a:rPr lang="it-IT" sz="1200" dirty="0">
                <a:solidFill>
                  <a:schemeClr val="bg1"/>
                </a:solidFill>
                <a:latin typeface="Montserrat" pitchFamily="2" charset="77"/>
                <a:ea typeface="Calibri"/>
                <a:cs typeface="Calibri"/>
                <a:sym typeface="Calibri"/>
                <a:hlinkClick r:id="rId4">
                  <a:extLst>
                    <a:ext uri="{A12FA001-AC4F-418D-AE19-62706E023703}">
                      <ahyp:hlinkClr xmlns:ahyp="http://schemas.microsoft.com/office/drawing/2018/hyperlinkcolor" val="tx"/>
                    </a:ext>
                  </a:extLst>
                </a:hlinkClick>
              </a:rPr>
              <a:t>http://www.fontanadellolmo.altervista.org/</a:t>
            </a:r>
            <a:endParaRPr sz="1200" dirty="0">
              <a:solidFill>
                <a:schemeClr val="bg1"/>
              </a:solidFill>
              <a:latin typeface="Montserrat" pitchFamily="2" charset="77"/>
              <a:ea typeface="Calibri"/>
              <a:cs typeface="Calibri"/>
              <a:sym typeface="Calibri"/>
            </a:endParaRPr>
          </a:p>
        </p:txBody>
      </p:sp>
      <p:sp>
        <p:nvSpPr>
          <p:cNvPr id="32" name="Google Shape;452;ga7c3059cb0_0_239">
            <a:extLst>
              <a:ext uri="{FF2B5EF4-FFF2-40B4-BE49-F238E27FC236}">
                <a16:creationId xmlns:a16="http://schemas.microsoft.com/office/drawing/2014/main" id="{FB03DAA6-5CCE-0E47-B72C-CDB017A98115}"/>
              </a:ext>
            </a:extLst>
          </p:cNvPr>
          <p:cNvSpPr txBox="1"/>
          <p:nvPr/>
        </p:nvSpPr>
        <p:spPr>
          <a:xfrm>
            <a:off x="4407200" y="2893102"/>
            <a:ext cx="3377700" cy="956173"/>
          </a:xfrm>
          <a:prstGeom prst="rect">
            <a:avLst/>
          </a:prstGeom>
          <a:solidFill>
            <a:srgbClr val="7C982A"/>
          </a:solidFill>
          <a:ln>
            <a:noFill/>
          </a:ln>
        </p:spPr>
        <p:txBody>
          <a:bodyPr spcFirstLastPara="1" wrap="square" lIns="91425" tIns="45700" rIns="91425" bIns="45700" anchor="ctr" anchorCtr="0">
            <a:noAutofit/>
          </a:bodyPr>
          <a:lstStyle/>
          <a:p>
            <a:pPr lvl="0" algn="ctr"/>
            <a:r>
              <a:rPr lang="it-IT" sz="3200" b="1" dirty="0">
                <a:solidFill>
                  <a:schemeClr val="bg1"/>
                </a:solidFill>
                <a:latin typeface="Montserrat"/>
                <a:ea typeface="Montserrat"/>
                <a:cs typeface="Montserrat"/>
                <a:sym typeface="Montserrat"/>
              </a:rPr>
              <a:t>La Fontana dell’Olmo</a:t>
            </a:r>
            <a:endParaRPr lang="it-IT" sz="3200" dirty="0">
              <a:solidFill>
                <a:schemeClr val="bg1"/>
              </a:solidFill>
              <a:ea typeface="Calibri"/>
              <a:cs typeface="Calibri"/>
              <a:sym typeface="Calibri"/>
            </a:endParaRPr>
          </a:p>
        </p:txBody>
      </p:sp>
      <p:pic>
        <p:nvPicPr>
          <p:cNvPr id="11" name="Immagine 10">
            <a:extLst>
              <a:ext uri="{FF2B5EF4-FFF2-40B4-BE49-F238E27FC236}">
                <a16:creationId xmlns:a16="http://schemas.microsoft.com/office/drawing/2014/main" id="{0AEDC024-47F2-8C4E-BB1C-DD049135433F}"/>
              </a:ext>
            </a:extLst>
          </p:cNvPr>
          <p:cNvPicPr>
            <a:picLocks noChangeAspect="1"/>
          </p:cNvPicPr>
          <p:nvPr/>
        </p:nvPicPr>
        <p:blipFill>
          <a:blip r:embed="rId5"/>
          <a:stretch>
            <a:fillRect/>
          </a:stretch>
        </p:blipFill>
        <p:spPr>
          <a:xfrm>
            <a:off x="7775260" y="5415743"/>
            <a:ext cx="368225" cy="364783"/>
          </a:xfrm>
          <a:prstGeom prst="rect">
            <a:avLst/>
          </a:prstGeom>
        </p:spPr>
      </p:pic>
      <p:pic>
        <p:nvPicPr>
          <p:cNvPr id="12" name="Immagin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8606" y="4871970"/>
            <a:ext cx="417709" cy="417459"/>
          </a:xfrm>
          <a:prstGeom prst="rect">
            <a:avLst/>
          </a:prstGeom>
        </p:spPr>
      </p:pic>
      <p:pic>
        <p:nvPicPr>
          <p:cNvPr id="13" name="Immagin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4663" y="5983916"/>
            <a:ext cx="417710" cy="417459"/>
          </a:xfrm>
          <a:prstGeom prst="rect">
            <a:avLst/>
          </a:prstGeom>
        </p:spPr>
      </p:pic>
    </p:spTree>
    <p:extLst>
      <p:ext uri="{BB962C8B-B14F-4D97-AF65-F5344CB8AC3E}">
        <p14:creationId xmlns:p14="http://schemas.microsoft.com/office/powerpoint/2010/main" val="96543951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7" name="Google Shape;1207;gaf253dd8e7_0_469"/>
          <p:cNvSpPr txBox="1"/>
          <p:nvPr/>
        </p:nvSpPr>
        <p:spPr>
          <a:xfrm>
            <a:off x="130950" y="280949"/>
            <a:ext cx="4394700" cy="657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it-IT" sz="2000" b="1">
                <a:solidFill>
                  <a:schemeClr val="lt1"/>
                </a:solidFill>
                <a:latin typeface="Montserrat"/>
                <a:ea typeface="Montserrat"/>
                <a:cs typeface="Montserrat"/>
                <a:sym typeface="Montserrat"/>
              </a:rPr>
              <a:t>I SAPORI DEL CUORE DELLE ALPI LIGURI</a:t>
            </a:r>
            <a:endParaRPr/>
          </a:p>
        </p:txBody>
      </p:sp>
      <p:sp>
        <p:nvSpPr>
          <p:cNvPr id="1208" name="Google Shape;1208;gaf253dd8e7_0_46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6</a:t>
            </a:fld>
            <a:endParaRPr/>
          </a:p>
        </p:txBody>
      </p:sp>
      <p:sp>
        <p:nvSpPr>
          <p:cNvPr id="1209" name="Google Shape;1209;gaf253dd8e7_0_469"/>
          <p:cNvSpPr txBox="1"/>
          <p:nvPr/>
        </p:nvSpPr>
        <p:spPr>
          <a:xfrm>
            <a:off x="187150" y="938850"/>
            <a:ext cx="4184400" cy="3052382"/>
          </a:xfrm>
          <a:prstGeom prst="rect">
            <a:avLst/>
          </a:prstGeom>
          <a:noFill/>
          <a:ln>
            <a:noFill/>
          </a:ln>
        </p:spPr>
        <p:txBody>
          <a:bodyPr spcFirstLastPara="1" wrap="square" lIns="91425" tIns="45700" rIns="91425" bIns="45700" anchor="t" anchorCtr="0">
            <a:noAutofit/>
          </a:bodyPr>
          <a:lstStyle/>
          <a:p>
            <a:pPr lvl="0">
              <a:lnSpc>
                <a:spcPct val="106666"/>
              </a:lnSpc>
              <a:buClr>
                <a:schemeClr val="dk1"/>
              </a:buClr>
              <a:buSzPts val="1100"/>
            </a:pPr>
            <a:r>
              <a:rPr lang="it-IT" sz="1200" dirty="0">
                <a:solidFill>
                  <a:schemeClr val="lt1"/>
                </a:solidFill>
                <a:latin typeface="Montserrat"/>
                <a:ea typeface="Montserrat"/>
                <a:cs typeface="Montserrat"/>
                <a:sym typeface="Montserrat"/>
              </a:rPr>
              <a:t>Alle porte del “Parco delle Alpi liguri” camosci, marmotte, galli </a:t>
            </a:r>
            <a:r>
              <a:rPr lang="it-IT" sz="1200" dirty="0" err="1">
                <a:solidFill>
                  <a:schemeClr val="lt1"/>
                </a:solidFill>
                <a:latin typeface="Montserrat"/>
                <a:ea typeface="Montserrat"/>
                <a:cs typeface="Montserrat"/>
                <a:sym typeface="Montserrat"/>
              </a:rPr>
              <a:t>forcelli</a:t>
            </a:r>
            <a:r>
              <a:rPr lang="it-IT" sz="1200" dirty="0">
                <a:solidFill>
                  <a:schemeClr val="lt1"/>
                </a:solidFill>
                <a:latin typeface="Montserrat"/>
                <a:ea typeface="Montserrat"/>
                <a:cs typeface="Montserrat"/>
                <a:sym typeface="Montserrat"/>
              </a:rPr>
              <a:t> e aquile reali padroneggiano in un ambiente incantevole con lo sfondo blu del Mediterraneo. Malghe di pastori ristrutturate mantenendo la struttura tradizionale nel rispetto della natura ospitano il turista. Poco lontano da </a:t>
            </a:r>
            <a:r>
              <a:rPr lang="it-IT" sz="1200" dirty="0" err="1">
                <a:solidFill>
                  <a:schemeClr val="lt1"/>
                </a:solidFill>
                <a:latin typeface="Montserrat"/>
                <a:ea typeface="Montserrat"/>
                <a:cs typeface="Montserrat"/>
                <a:sym typeface="Montserrat"/>
              </a:rPr>
              <a:t>Drego</a:t>
            </a:r>
            <a:r>
              <a:rPr lang="it-IT" sz="1200" dirty="0">
                <a:solidFill>
                  <a:schemeClr val="lt1"/>
                </a:solidFill>
                <a:latin typeface="Montserrat"/>
                <a:ea typeface="Montserrat"/>
                <a:cs typeface="Montserrat"/>
                <a:sym typeface="Montserrat"/>
              </a:rPr>
              <a:t>, nel paese di Agaggio Inferiore (a circa 20 minuti di distanza), viene effettuato il servizio di ristorazione dell'Agriturismo solo di sabato a cena e domenica a pranzo. Tutti i piatti sono preparati freschi in giornata, con un menù fisso che ripropone i gusti autentici della cucina dell'Alta Valle Argentina con i piatti tipici di una volta, quelli fatti in casa con le ricette delle nostre mamme e nonne. </a:t>
            </a:r>
            <a:endParaRPr lang="it-IT" sz="1500" dirty="0">
              <a:solidFill>
                <a:schemeClr val="lt1"/>
              </a:solidFill>
              <a:latin typeface="Montserrat"/>
              <a:ea typeface="Montserrat"/>
              <a:cs typeface="Montserrat"/>
              <a:sym typeface="Montserrat"/>
            </a:endParaRPr>
          </a:p>
        </p:txBody>
      </p:sp>
      <p:sp>
        <p:nvSpPr>
          <p:cNvPr id="1210" name="Google Shape;1210;gaf253dd8e7_0_469"/>
          <p:cNvSpPr txBox="1"/>
          <p:nvPr/>
        </p:nvSpPr>
        <p:spPr>
          <a:xfrm>
            <a:off x="4642339" y="2231635"/>
            <a:ext cx="28548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200" b="1" dirty="0">
                <a:solidFill>
                  <a:srgbClr val="262626"/>
                </a:solidFill>
                <a:latin typeface="Montserrat"/>
                <a:ea typeface="Montserrat"/>
                <a:cs typeface="Montserrat"/>
                <a:sym typeface="Montserrat"/>
              </a:rPr>
              <a:t>Durata:</a:t>
            </a:r>
            <a:r>
              <a:rPr lang="it-IT" sz="1200" dirty="0">
                <a:solidFill>
                  <a:srgbClr val="262626"/>
                </a:solidFill>
                <a:latin typeface="Montserrat"/>
                <a:ea typeface="Montserrat"/>
                <a:cs typeface="Montserrat"/>
                <a:sym typeface="Montserrat"/>
              </a:rPr>
              <a:t> </a:t>
            </a:r>
            <a:endParaRPr dirty="0"/>
          </a:p>
        </p:txBody>
      </p:sp>
      <p:sp>
        <p:nvSpPr>
          <p:cNvPr id="1212" name="Google Shape;1212;gaf253dd8e7_0_469"/>
          <p:cNvSpPr txBox="1"/>
          <p:nvPr/>
        </p:nvSpPr>
        <p:spPr>
          <a:xfrm>
            <a:off x="8350915" y="1982580"/>
            <a:ext cx="4061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200" b="1" dirty="0">
                <a:solidFill>
                  <a:schemeClr val="lt1"/>
                </a:solidFill>
                <a:latin typeface="Montserrat"/>
                <a:ea typeface="Montserrat"/>
                <a:cs typeface="Montserrat"/>
                <a:sym typeface="Montserrat"/>
              </a:rPr>
              <a:t>Per richieste e informazioni: </a:t>
            </a:r>
            <a:endParaRPr dirty="0"/>
          </a:p>
          <a:p>
            <a:pPr marL="0" marR="0" lvl="0" indent="0" algn="l" rtl="0">
              <a:spcBef>
                <a:spcPts val="0"/>
              </a:spcBef>
              <a:spcAft>
                <a:spcPts val="0"/>
              </a:spcAft>
              <a:buNone/>
            </a:pPr>
            <a:r>
              <a:rPr lang="it-IT" sz="1200" dirty="0">
                <a:solidFill>
                  <a:schemeClr val="lt1"/>
                </a:solidFill>
                <a:latin typeface="Montserrat"/>
                <a:ea typeface="Montserrat"/>
                <a:cs typeface="Montserrat"/>
                <a:sym typeface="Montserrat"/>
              </a:rPr>
              <a:t>Matteo Oliva - </a:t>
            </a:r>
            <a:r>
              <a:rPr lang="it-IT" sz="1200" dirty="0" err="1">
                <a:solidFill>
                  <a:schemeClr val="lt1"/>
                </a:solidFill>
                <a:latin typeface="Montserrat"/>
                <a:ea typeface="Montserrat"/>
                <a:cs typeface="Montserrat"/>
                <a:sym typeface="Montserrat"/>
              </a:rPr>
              <a:t>lafontanadellolmo@libero.it</a:t>
            </a:r>
            <a:endParaRPr sz="1200" dirty="0">
              <a:solidFill>
                <a:schemeClr val="lt1"/>
              </a:solidFill>
              <a:latin typeface="Montserrat"/>
              <a:ea typeface="Montserrat"/>
              <a:cs typeface="Montserrat"/>
              <a:sym typeface="Montserrat"/>
            </a:endParaRPr>
          </a:p>
          <a:p>
            <a:pPr marL="0" marR="0" lvl="0" indent="0" algn="l" rtl="0">
              <a:spcBef>
                <a:spcPts val="0"/>
              </a:spcBef>
              <a:spcAft>
                <a:spcPts val="0"/>
              </a:spcAft>
              <a:buNone/>
            </a:pPr>
            <a:r>
              <a:rPr lang="it-IT" sz="1200" dirty="0">
                <a:solidFill>
                  <a:schemeClr val="lt1"/>
                </a:solidFill>
                <a:latin typeface="Montserrat"/>
                <a:ea typeface="Montserrat"/>
                <a:cs typeface="Montserrat"/>
                <a:sym typeface="Montserrat"/>
              </a:rPr>
              <a:t>349 7895886</a:t>
            </a:r>
            <a:endParaRPr sz="1200" dirty="0">
              <a:solidFill>
                <a:schemeClr val="lt1"/>
              </a:solidFill>
              <a:latin typeface="Montserrat"/>
              <a:ea typeface="Montserrat"/>
              <a:cs typeface="Montserrat"/>
              <a:sym typeface="Montserrat"/>
            </a:endParaRPr>
          </a:p>
        </p:txBody>
      </p:sp>
      <p:sp>
        <p:nvSpPr>
          <p:cNvPr id="1215" name="Google Shape;1215;gaf253dd8e7_0_469"/>
          <p:cNvSpPr txBox="1"/>
          <p:nvPr/>
        </p:nvSpPr>
        <p:spPr>
          <a:xfrm>
            <a:off x="8326731" y="402115"/>
            <a:ext cx="3966600" cy="847960"/>
          </a:xfrm>
          <a:prstGeom prst="rect">
            <a:avLst/>
          </a:prstGeom>
          <a:noFill/>
          <a:ln>
            <a:noFill/>
          </a:ln>
        </p:spPr>
        <p:txBody>
          <a:bodyPr spcFirstLastPara="1" wrap="square" lIns="91425" tIns="45700" rIns="91425" bIns="45700" anchor="t" anchorCtr="0">
            <a:noAutofit/>
          </a:bodyPr>
          <a:lstStyle/>
          <a:p>
            <a:pPr lvl="0"/>
            <a:r>
              <a:rPr lang="it-IT" sz="1200" b="1" dirty="0">
                <a:solidFill>
                  <a:schemeClr val="lt1"/>
                </a:solidFill>
                <a:latin typeface="Montserrat"/>
                <a:ea typeface="Montserrat"/>
                <a:cs typeface="Montserrat"/>
                <a:sym typeface="Montserrat"/>
              </a:rPr>
              <a:t>Dove:</a:t>
            </a:r>
            <a:endParaRPr lang="it-IT" sz="1200" dirty="0"/>
          </a:p>
          <a:p>
            <a:pPr marL="0" marR="0" lvl="0" indent="0" algn="l" rtl="0">
              <a:spcBef>
                <a:spcPts val="0"/>
              </a:spcBef>
              <a:spcAft>
                <a:spcPts val="0"/>
              </a:spcAft>
              <a:buNone/>
            </a:pPr>
            <a:r>
              <a:rPr lang="it-IT" sz="1200" dirty="0">
                <a:solidFill>
                  <a:schemeClr val="lt1"/>
                </a:solidFill>
                <a:latin typeface="Montserrat"/>
                <a:ea typeface="Montserrat"/>
                <a:cs typeface="Montserrat"/>
                <a:sym typeface="Montserrat"/>
              </a:rPr>
              <a:t>Molini di Triora (IM)</a:t>
            </a:r>
          </a:p>
          <a:p>
            <a:pPr lvl="0"/>
            <a:endParaRPr lang="it-IT" sz="1200" b="1" dirty="0">
              <a:solidFill>
                <a:schemeClr val="bg1"/>
              </a:solidFill>
              <a:latin typeface="Montserrat" pitchFamily="2" charset="77"/>
              <a:ea typeface="Calibri"/>
              <a:cs typeface="Calibri"/>
              <a:sym typeface="Calibri"/>
              <a:hlinkClick r:id="rId3">
                <a:extLst>
                  <a:ext uri="{A12FA001-AC4F-418D-AE19-62706E023703}">
                    <ahyp:hlinkClr xmlns:ahyp="http://schemas.microsoft.com/office/drawing/2018/hyperlinkcolor" val="tx"/>
                  </a:ext>
                </a:extLst>
              </a:hlinkClick>
            </a:endParaRPr>
          </a:p>
          <a:p>
            <a:pPr lvl="0"/>
            <a:r>
              <a:rPr lang="it-IT" sz="1200" dirty="0">
                <a:solidFill>
                  <a:schemeClr val="bg1"/>
                </a:solidFill>
                <a:latin typeface="Montserrat" pitchFamily="2" charset="77"/>
                <a:ea typeface="Calibri"/>
                <a:cs typeface="Calibri"/>
                <a:sym typeface="Calibri"/>
                <a:hlinkClick r:id="rId3">
                  <a:extLst>
                    <a:ext uri="{A12FA001-AC4F-418D-AE19-62706E023703}">
                      <ahyp:hlinkClr xmlns:ahyp="http://schemas.microsoft.com/office/drawing/2018/hyperlinkcolor" val="tx"/>
                    </a:ext>
                  </a:extLst>
                </a:hlinkClick>
              </a:rPr>
              <a:t>http://www.fontanadellolmo.altervista.org/</a:t>
            </a:r>
            <a:endParaRPr sz="1200" dirty="0">
              <a:solidFill>
                <a:schemeClr val="bg1"/>
              </a:solidFill>
              <a:latin typeface="Montserrat" pitchFamily="2" charset="77"/>
              <a:ea typeface="Calibri"/>
              <a:cs typeface="Calibri"/>
              <a:sym typeface="Calibri"/>
            </a:endParaRPr>
          </a:p>
        </p:txBody>
      </p:sp>
      <p:sp>
        <p:nvSpPr>
          <p:cNvPr id="1217" name="Google Shape;1217;gaf253dd8e7_0_469"/>
          <p:cNvSpPr txBox="1"/>
          <p:nvPr/>
        </p:nvSpPr>
        <p:spPr>
          <a:xfrm>
            <a:off x="8350915" y="1460960"/>
            <a:ext cx="40614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200" b="1">
                <a:solidFill>
                  <a:schemeClr val="lt1"/>
                </a:solidFill>
                <a:latin typeface="Montserrat"/>
                <a:ea typeface="Montserrat"/>
                <a:cs typeface="Montserrat"/>
                <a:sym typeface="Montserrat"/>
              </a:rPr>
              <a:t>Lingue: </a:t>
            </a:r>
            <a:r>
              <a:rPr lang="it-IT" sz="1200">
                <a:solidFill>
                  <a:schemeClr val="lt1"/>
                </a:solidFill>
                <a:latin typeface="Montserrat"/>
                <a:ea typeface="Montserrat"/>
                <a:cs typeface="Montserrat"/>
                <a:sym typeface="Montserrat"/>
              </a:rPr>
              <a:t>francese, inglese</a:t>
            </a:r>
            <a:endParaRPr/>
          </a:p>
        </p:txBody>
      </p:sp>
      <p:pic>
        <p:nvPicPr>
          <p:cNvPr id="1219" name="Google Shape;1219;gaf253dd8e7_0_469"/>
          <p:cNvPicPr preferRelativeResize="0"/>
          <p:nvPr/>
        </p:nvPicPr>
        <p:blipFill rotWithShape="1">
          <a:blip r:embed="rId4">
            <a:alphaModFix/>
          </a:blip>
          <a:srcRect/>
          <a:stretch/>
        </p:blipFill>
        <p:spPr>
          <a:xfrm>
            <a:off x="5828615" y="1718165"/>
            <a:ext cx="456865" cy="456865"/>
          </a:xfrm>
          <a:prstGeom prst="rect">
            <a:avLst/>
          </a:prstGeom>
          <a:noFill/>
          <a:ln>
            <a:noFill/>
          </a:ln>
        </p:spPr>
      </p:pic>
      <p:pic>
        <p:nvPicPr>
          <p:cNvPr id="1220" name="Google Shape;1220;gaf253dd8e7_0_469"/>
          <p:cNvPicPr preferRelativeResize="0"/>
          <p:nvPr/>
        </p:nvPicPr>
        <p:blipFill rotWithShape="1">
          <a:blip r:embed="rId5">
            <a:alphaModFix/>
          </a:blip>
          <a:srcRect/>
          <a:stretch/>
        </p:blipFill>
        <p:spPr>
          <a:xfrm>
            <a:off x="5867565" y="4231611"/>
            <a:ext cx="456865" cy="456865"/>
          </a:xfrm>
          <a:prstGeom prst="rect">
            <a:avLst/>
          </a:prstGeom>
          <a:noFill/>
          <a:ln>
            <a:noFill/>
          </a:ln>
        </p:spPr>
      </p:pic>
      <p:pic>
        <p:nvPicPr>
          <p:cNvPr id="1221" name="Google Shape;1221;gaf253dd8e7_0_469"/>
          <p:cNvPicPr preferRelativeResize="0"/>
          <p:nvPr/>
        </p:nvPicPr>
        <p:blipFill rotWithShape="1">
          <a:blip r:embed="rId6">
            <a:alphaModFix/>
          </a:blip>
          <a:srcRect/>
          <a:stretch/>
        </p:blipFill>
        <p:spPr>
          <a:xfrm>
            <a:off x="5844121" y="2942059"/>
            <a:ext cx="456865" cy="456865"/>
          </a:xfrm>
          <a:prstGeom prst="rect">
            <a:avLst/>
          </a:prstGeom>
          <a:noFill/>
          <a:ln>
            <a:noFill/>
          </a:ln>
        </p:spPr>
      </p:pic>
      <p:sp>
        <p:nvSpPr>
          <p:cNvPr id="1222" name="Google Shape;1222;gaf253dd8e7_0_469"/>
          <p:cNvSpPr txBox="1"/>
          <p:nvPr/>
        </p:nvSpPr>
        <p:spPr>
          <a:xfrm>
            <a:off x="4647883" y="3395063"/>
            <a:ext cx="28566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200" b="1" dirty="0">
                <a:solidFill>
                  <a:srgbClr val="262626"/>
                </a:solidFill>
                <a:latin typeface="Montserrat"/>
                <a:ea typeface="Montserrat"/>
                <a:cs typeface="Montserrat"/>
                <a:sym typeface="Montserrat"/>
              </a:rPr>
              <a:t>Numero partecipanti</a:t>
            </a:r>
            <a:r>
              <a:rPr lang="it-IT" sz="1200" dirty="0">
                <a:solidFill>
                  <a:srgbClr val="262626"/>
                </a:solidFill>
                <a:latin typeface="Montserrat"/>
                <a:ea typeface="Montserrat"/>
                <a:cs typeface="Montserrat"/>
                <a:sym typeface="Montserrat"/>
              </a:rPr>
              <a:t>: </a:t>
            </a:r>
            <a:endParaRPr dirty="0"/>
          </a:p>
        </p:txBody>
      </p:sp>
      <p:sp>
        <p:nvSpPr>
          <p:cNvPr id="1223" name="Google Shape;1223;gaf253dd8e7_0_469"/>
          <p:cNvSpPr txBox="1"/>
          <p:nvPr/>
        </p:nvSpPr>
        <p:spPr>
          <a:xfrm>
            <a:off x="4667689" y="4688468"/>
            <a:ext cx="28566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200" b="1" dirty="0">
                <a:solidFill>
                  <a:srgbClr val="262626"/>
                </a:solidFill>
                <a:latin typeface="Montserrat"/>
                <a:ea typeface="Montserrat"/>
                <a:cs typeface="Montserrat"/>
                <a:sym typeface="Montserrat"/>
              </a:rPr>
              <a:t>Quando:</a:t>
            </a:r>
            <a:endParaRPr dirty="0"/>
          </a:p>
          <a:p>
            <a:pPr marL="0" marR="0" lvl="0" indent="0" algn="ctr" rtl="0">
              <a:spcBef>
                <a:spcPts val="0"/>
              </a:spcBef>
              <a:spcAft>
                <a:spcPts val="0"/>
              </a:spcAft>
              <a:buNone/>
            </a:pPr>
            <a:r>
              <a:rPr lang="it-IT" sz="1200" dirty="0">
                <a:solidFill>
                  <a:srgbClr val="262626"/>
                </a:solidFill>
                <a:latin typeface="Montserrat"/>
                <a:ea typeface="Montserrat"/>
                <a:cs typeface="Montserrat"/>
                <a:sym typeface="Montserrat"/>
              </a:rPr>
              <a:t>Tutto l’anno</a:t>
            </a:r>
            <a:endParaRPr dirty="0"/>
          </a:p>
        </p:txBody>
      </p:sp>
      <p:sp>
        <p:nvSpPr>
          <p:cNvPr id="1224" name="Google Shape;1224;gaf253dd8e7_0_469"/>
          <p:cNvSpPr txBox="1"/>
          <p:nvPr/>
        </p:nvSpPr>
        <p:spPr>
          <a:xfrm>
            <a:off x="230239" y="4475314"/>
            <a:ext cx="4412100" cy="1310291"/>
          </a:xfrm>
          <a:prstGeom prst="rect">
            <a:avLst/>
          </a:prstGeom>
          <a:noFill/>
          <a:ln>
            <a:noFill/>
          </a:ln>
        </p:spPr>
        <p:txBody>
          <a:bodyPr spcFirstLastPara="1" wrap="square" lIns="91425" tIns="45700" rIns="91425" bIns="45700" anchor="t" anchorCtr="0">
            <a:noAutofit/>
          </a:bodyPr>
          <a:lstStyle/>
          <a:p>
            <a:pPr lvl="0">
              <a:buClr>
                <a:srgbClr val="FEBA1B"/>
              </a:buClr>
              <a:buSzPts val="1200"/>
            </a:pPr>
            <a:endParaRPr lang="it-IT" sz="1200" dirty="0">
              <a:solidFill>
                <a:schemeClr val="lt1"/>
              </a:solidFill>
              <a:latin typeface="Montserrat"/>
              <a:ea typeface="Montserrat"/>
              <a:cs typeface="Montserrat"/>
              <a:sym typeface="Montserrat"/>
            </a:endParaRPr>
          </a:p>
          <a:p>
            <a:pPr marL="171450" lvl="0" indent="-171450">
              <a:buClr>
                <a:srgbClr val="FEBA1B"/>
              </a:buClr>
              <a:buSzPts val="1200"/>
              <a:buFont typeface="Noto Sans Symbols"/>
              <a:buChar char="▪"/>
            </a:pPr>
            <a:r>
              <a:rPr lang="it-IT" sz="1200" dirty="0">
                <a:solidFill>
                  <a:schemeClr val="lt1"/>
                </a:solidFill>
                <a:latin typeface="Montserrat"/>
                <a:ea typeface="Montserrat"/>
                <a:cs typeface="Montserrat"/>
                <a:sym typeface="Montserrat"/>
              </a:rPr>
              <a:t>Visita aziendale</a:t>
            </a:r>
          </a:p>
          <a:p>
            <a:pPr marL="171450" lvl="0" indent="-171450">
              <a:buClr>
                <a:srgbClr val="FEBA1B"/>
              </a:buClr>
              <a:buSzPts val="1200"/>
              <a:buFont typeface="Noto Sans Symbols"/>
              <a:buChar char="▪"/>
            </a:pPr>
            <a:endParaRPr lang="it-IT" sz="1200" dirty="0">
              <a:solidFill>
                <a:schemeClr val="lt1"/>
              </a:solidFill>
              <a:latin typeface="Montserrat"/>
              <a:ea typeface="Montserrat"/>
              <a:cs typeface="Montserrat"/>
              <a:sym typeface="Montserrat"/>
            </a:endParaRPr>
          </a:p>
          <a:p>
            <a:pPr marL="171450" lvl="0" indent="-171450">
              <a:buClr>
                <a:srgbClr val="FEBA1B"/>
              </a:buClr>
              <a:buSzPts val="1200"/>
              <a:buFont typeface="Noto Sans Symbols"/>
              <a:buChar char="▪"/>
            </a:pPr>
            <a:r>
              <a:rPr lang="it-IT" sz="1200" dirty="0">
                <a:solidFill>
                  <a:schemeClr val="lt1"/>
                </a:solidFill>
                <a:latin typeface="Montserrat"/>
                <a:ea typeface="Montserrat"/>
                <a:cs typeface="Montserrat"/>
                <a:sym typeface="Montserrat"/>
              </a:rPr>
              <a:t>pranzo/cena narrata (NB il servizio di ristorazione dell'Agriturismo solo di sabato a cena e domenica a pranzo)</a:t>
            </a:r>
            <a:endParaRPr dirty="0"/>
          </a:p>
        </p:txBody>
      </p:sp>
      <p:sp>
        <p:nvSpPr>
          <p:cNvPr id="1225" name="Google Shape;1225;gaf253dd8e7_0_469"/>
          <p:cNvSpPr/>
          <p:nvPr/>
        </p:nvSpPr>
        <p:spPr>
          <a:xfrm>
            <a:off x="-44956" y="4267382"/>
            <a:ext cx="1028400" cy="276900"/>
          </a:xfrm>
          <a:prstGeom prst="rect">
            <a:avLst/>
          </a:prstGeom>
          <a:solidFill>
            <a:srgbClr val="F19D0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200" b="1" dirty="0">
                <a:solidFill>
                  <a:schemeClr val="lt1"/>
                </a:solidFill>
                <a:latin typeface="Montserrat"/>
                <a:ea typeface="Montserrat"/>
                <a:cs typeface="Montserrat"/>
                <a:sym typeface="Montserrat"/>
              </a:rPr>
              <a:t>    Attività</a:t>
            </a:r>
            <a:endParaRPr dirty="0"/>
          </a:p>
        </p:txBody>
      </p:sp>
      <p:sp>
        <p:nvSpPr>
          <p:cNvPr id="1226" name="Google Shape;1226;gaf253dd8e7_0_469"/>
          <p:cNvSpPr txBox="1"/>
          <p:nvPr/>
        </p:nvSpPr>
        <p:spPr>
          <a:xfrm>
            <a:off x="4648666" y="1225081"/>
            <a:ext cx="28560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600" b="1" dirty="0">
                <a:solidFill>
                  <a:srgbClr val="262626"/>
                </a:solidFill>
                <a:latin typeface="Montserrat"/>
                <a:ea typeface="Montserrat"/>
                <a:cs typeface="Montserrat"/>
                <a:sym typeface="Montserrat"/>
              </a:rPr>
              <a:t>La Fontana dell’Olmo</a:t>
            </a:r>
            <a:endParaRPr sz="1600" dirty="0">
              <a:solidFill>
                <a:schemeClr val="dk1"/>
              </a:solidFill>
              <a:latin typeface="Calibri"/>
              <a:ea typeface="Calibri"/>
              <a:cs typeface="Calibri"/>
              <a:sym typeface="Calibri"/>
            </a:endParaRPr>
          </a:p>
        </p:txBody>
      </p:sp>
      <p:sp>
        <p:nvSpPr>
          <p:cNvPr id="1227" name="Google Shape;1227;gaf253dd8e7_0_469"/>
          <p:cNvSpPr txBox="1"/>
          <p:nvPr/>
        </p:nvSpPr>
        <p:spPr>
          <a:xfrm>
            <a:off x="4598392" y="5539610"/>
            <a:ext cx="29190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200" b="1" dirty="0">
                <a:solidFill>
                  <a:srgbClr val="262626"/>
                </a:solidFill>
                <a:latin typeface="Montserrat"/>
                <a:ea typeface="Montserrat"/>
                <a:cs typeface="Montserrat"/>
                <a:sym typeface="Montserrat"/>
              </a:rPr>
              <a:t>altre esperienze</a:t>
            </a:r>
            <a:endParaRPr b="1" dirty="0"/>
          </a:p>
        </p:txBody>
      </p:sp>
      <p:sp>
        <p:nvSpPr>
          <p:cNvPr id="1229" name="Google Shape;1229;gaf253dd8e7_0_469"/>
          <p:cNvSpPr txBox="1"/>
          <p:nvPr/>
        </p:nvSpPr>
        <p:spPr>
          <a:xfrm>
            <a:off x="8383410" y="5408518"/>
            <a:ext cx="1599761" cy="494683"/>
          </a:xfrm>
          <a:prstGeom prst="rect">
            <a:avLst/>
          </a:prstGeom>
          <a:noFill/>
          <a:ln>
            <a:noFill/>
          </a:ln>
        </p:spPr>
        <p:txBody>
          <a:bodyPr spcFirstLastPara="1" wrap="square" lIns="91425" tIns="45700" rIns="91425" bIns="45700" anchor="t" anchorCtr="0">
            <a:noAutofit/>
          </a:bodyPr>
          <a:lstStyle/>
          <a:p>
            <a:pPr marL="0" marR="0" lvl="0" indent="0" algn="l" rtl="0">
              <a:lnSpc>
                <a:spcPct val="240000"/>
              </a:lnSpc>
              <a:spcBef>
                <a:spcPts val="0"/>
              </a:spcBef>
              <a:spcAft>
                <a:spcPts val="0"/>
              </a:spcAft>
              <a:buNone/>
            </a:pPr>
            <a:r>
              <a:rPr lang="it-IT" sz="1200" b="1" dirty="0">
                <a:solidFill>
                  <a:schemeClr val="lt1"/>
                </a:solidFill>
                <a:latin typeface="Montserrat"/>
                <a:ea typeface="Montserrat"/>
                <a:cs typeface="Montserrat"/>
                <a:sym typeface="Montserrat"/>
              </a:rPr>
              <a:t>Su prenotazione</a:t>
            </a:r>
          </a:p>
        </p:txBody>
      </p:sp>
      <p:pic>
        <p:nvPicPr>
          <p:cNvPr id="1230" name="Google Shape;1230;gaf253dd8e7_0_469"/>
          <p:cNvPicPr preferRelativeResize="0"/>
          <p:nvPr/>
        </p:nvPicPr>
        <p:blipFill rotWithShape="1">
          <a:blip r:embed="rId7">
            <a:alphaModFix/>
          </a:blip>
          <a:srcRect/>
          <a:stretch/>
        </p:blipFill>
        <p:spPr>
          <a:xfrm>
            <a:off x="5558435" y="145788"/>
            <a:ext cx="1028299" cy="1021212"/>
          </a:xfrm>
          <a:prstGeom prst="rect">
            <a:avLst/>
          </a:prstGeom>
          <a:noFill/>
          <a:ln>
            <a:noFill/>
          </a:ln>
        </p:spPr>
      </p:pic>
      <p:pic>
        <p:nvPicPr>
          <p:cNvPr id="2" name="Immagine 1">
            <a:extLst>
              <a:ext uri="{FF2B5EF4-FFF2-40B4-BE49-F238E27FC236}">
                <a16:creationId xmlns:a16="http://schemas.microsoft.com/office/drawing/2014/main" id="{FEFBAAA3-3666-2F4F-B413-DAF260BA64B9}"/>
              </a:ext>
            </a:extLst>
          </p:cNvPr>
          <p:cNvPicPr>
            <a:picLocks noChangeAspect="1"/>
          </p:cNvPicPr>
          <p:nvPr/>
        </p:nvPicPr>
        <p:blipFill>
          <a:blip r:embed="rId8"/>
          <a:stretch>
            <a:fillRect/>
          </a:stretch>
        </p:blipFill>
        <p:spPr>
          <a:xfrm>
            <a:off x="8608321" y="4747896"/>
            <a:ext cx="402272" cy="402272"/>
          </a:xfrm>
          <a:prstGeom prst="rect">
            <a:avLst/>
          </a:prstGeom>
        </p:spPr>
      </p:pic>
      <p:pic>
        <p:nvPicPr>
          <p:cNvPr id="3" name="Immagine 2">
            <a:extLst>
              <a:ext uri="{FF2B5EF4-FFF2-40B4-BE49-F238E27FC236}">
                <a16:creationId xmlns:a16="http://schemas.microsoft.com/office/drawing/2014/main" id="{9C86CDD9-ADD6-4845-9E02-98140E564ED8}"/>
              </a:ext>
            </a:extLst>
          </p:cNvPr>
          <p:cNvPicPr>
            <a:picLocks noChangeAspect="1"/>
          </p:cNvPicPr>
          <p:nvPr/>
        </p:nvPicPr>
        <p:blipFill>
          <a:blip r:embed="rId9"/>
          <a:stretch>
            <a:fillRect/>
          </a:stretch>
        </p:blipFill>
        <p:spPr>
          <a:xfrm>
            <a:off x="7965737" y="4749983"/>
            <a:ext cx="402272" cy="402272"/>
          </a:xfrm>
          <a:prstGeom prst="rect">
            <a:avLst/>
          </a:prstGeom>
        </p:spPr>
      </p:pic>
      <p:pic>
        <p:nvPicPr>
          <p:cNvPr id="4" name="Immagine 3">
            <a:extLst>
              <a:ext uri="{FF2B5EF4-FFF2-40B4-BE49-F238E27FC236}">
                <a16:creationId xmlns:a16="http://schemas.microsoft.com/office/drawing/2014/main" id="{4E9EA9E4-8061-D447-A70B-E612E2171697}"/>
              </a:ext>
            </a:extLst>
          </p:cNvPr>
          <p:cNvPicPr>
            <a:picLocks noChangeAspect="1"/>
          </p:cNvPicPr>
          <p:nvPr/>
        </p:nvPicPr>
        <p:blipFill>
          <a:blip r:embed="rId10"/>
          <a:stretch>
            <a:fillRect/>
          </a:stretch>
        </p:blipFill>
        <p:spPr>
          <a:xfrm>
            <a:off x="9224853" y="4744515"/>
            <a:ext cx="383998" cy="383998"/>
          </a:xfrm>
          <a:prstGeom prst="rect">
            <a:avLst/>
          </a:prstGeom>
        </p:spPr>
      </p:pic>
      <p:pic>
        <p:nvPicPr>
          <p:cNvPr id="31" name="Immagine 30">
            <a:extLst>
              <a:ext uri="{FF2B5EF4-FFF2-40B4-BE49-F238E27FC236}">
                <a16:creationId xmlns:a16="http://schemas.microsoft.com/office/drawing/2014/main" id="{0AEDC024-47F2-8C4E-BB1C-DD049135433F}"/>
              </a:ext>
            </a:extLst>
          </p:cNvPr>
          <p:cNvPicPr>
            <a:picLocks noChangeAspect="1"/>
          </p:cNvPicPr>
          <p:nvPr/>
        </p:nvPicPr>
        <p:blipFill>
          <a:blip r:embed="rId11"/>
          <a:stretch>
            <a:fillRect/>
          </a:stretch>
        </p:blipFill>
        <p:spPr>
          <a:xfrm>
            <a:off x="7948442" y="905420"/>
            <a:ext cx="368225" cy="364783"/>
          </a:xfrm>
          <a:prstGeom prst="rect">
            <a:avLst/>
          </a:prstGeom>
        </p:spPr>
      </p:pic>
      <p:pic>
        <p:nvPicPr>
          <p:cNvPr id="32" name="Immagine 31">
            <a:extLst>
              <a:ext uri="{FF2B5EF4-FFF2-40B4-BE49-F238E27FC236}">
                <a16:creationId xmlns:a16="http://schemas.microsoft.com/office/drawing/2014/main" id="{ABB3A15A-CA1A-B149-A701-892864591052}"/>
              </a:ext>
            </a:extLst>
          </p:cNvPr>
          <p:cNvPicPr>
            <a:picLocks noChangeAspect="1"/>
          </p:cNvPicPr>
          <p:nvPr/>
        </p:nvPicPr>
        <p:blipFill>
          <a:blip r:embed="rId12"/>
          <a:stretch>
            <a:fillRect/>
          </a:stretch>
        </p:blipFill>
        <p:spPr>
          <a:xfrm>
            <a:off x="7965737" y="1394949"/>
            <a:ext cx="364581" cy="361174"/>
          </a:xfrm>
          <a:prstGeom prst="rect">
            <a:avLst/>
          </a:prstGeom>
        </p:spPr>
      </p:pic>
      <p:pic>
        <p:nvPicPr>
          <p:cNvPr id="33" name="Immagin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1788" y="388202"/>
            <a:ext cx="417709" cy="417459"/>
          </a:xfrm>
          <a:prstGeom prst="rect">
            <a:avLst/>
          </a:prstGeom>
        </p:spPr>
      </p:pic>
      <p:pic>
        <p:nvPicPr>
          <p:cNvPr id="34" name="Immagin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7845" y="1917607"/>
            <a:ext cx="417710" cy="417459"/>
          </a:xfrm>
          <a:prstGeom prst="rect">
            <a:avLst/>
          </a:prstGeom>
        </p:spPr>
      </p:pic>
      <p:pic>
        <p:nvPicPr>
          <p:cNvPr id="36" name="Immagine 35">
            <a:extLst>
              <a:ext uri="{FF2B5EF4-FFF2-40B4-BE49-F238E27FC236}">
                <a16:creationId xmlns:a16="http://schemas.microsoft.com/office/drawing/2014/main" id="{86AC0E1D-E1E2-E444-83FE-DE794258D5A5}"/>
              </a:ext>
            </a:extLst>
          </p:cNvPr>
          <p:cNvPicPr>
            <a:picLocks noChangeAspect="1"/>
          </p:cNvPicPr>
          <p:nvPr/>
        </p:nvPicPr>
        <p:blipFill>
          <a:blip r:embed="rId15"/>
          <a:stretch>
            <a:fillRect/>
          </a:stretch>
        </p:blipFill>
        <p:spPr>
          <a:xfrm>
            <a:off x="7967760" y="5539610"/>
            <a:ext cx="398226" cy="398226"/>
          </a:xfrm>
          <a:prstGeom prst="rect">
            <a:avLst/>
          </a:prstGeom>
        </p:spPr>
      </p:pic>
      <p:pic>
        <p:nvPicPr>
          <p:cNvPr id="37" name="Google Shape;1260;gaf253dd8e7_0_501">
            <a:extLst>
              <a:ext uri="{FF2B5EF4-FFF2-40B4-BE49-F238E27FC236}">
                <a16:creationId xmlns:a16="http://schemas.microsoft.com/office/drawing/2014/main" id="{DA20DA83-A4FD-DC4A-B785-CE1337217B36}"/>
              </a:ext>
            </a:extLst>
          </p:cNvPr>
          <p:cNvPicPr preferRelativeResize="0"/>
          <p:nvPr/>
        </p:nvPicPr>
        <p:blipFill rotWithShape="1">
          <a:blip r:embed="rId16">
            <a:alphaModFix/>
          </a:blip>
          <a:srcRect/>
          <a:stretch/>
        </p:blipFill>
        <p:spPr>
          <a:xfrm>
            <a:off x="6933412" y="6097242"/>
            <a:ext cx="463710" cy="460510"/>
          </a:xfrm>
          <a:prstGeom prst="rect">
            <a:avLst/>
          </a:prstGeom>
          <a:noFill/>
          <a:ln>
            <a:noFill/>
          </a:ln>
        </p:spPr>
      </p:pic>
      <p:pic>
        <p:nvPicPr>
          <p:cNvPr id="38" name="Immagine 37">
            <a:extLst>
              <a:ext uri="{FF2B5EF4-FFF2-40B4-BE49-F238E27FC236}">
                <a16:creationId xmlns:a16="http://schemas.microsoft.com/office/drawing/2014/main" id="{68DD8875-36F4-0947-B954-BCE39DF7226F}"/>
              </a:ext>
            </a:extLst>
          </p:cNvPr>
          <p:cNvPicPr>
            <a:picLocks noChangeAspect="1"/>
          </p:cNvPicPr>
          <p:nvPr/>
        </p:nvPicPr>
        <p:blipFill>
          <a:blip r:embed="rId17"/>
          <a:stretch>
            <a:fillRect/>
          </a:stretch>
        </p:blipFill>
        <p:spPr>
          <a:xfrm>
            <a:off x="5848424" y="6097242"/>
            <a:ext cx="456940" cy="460510"/>
          </a:xfrm>
          <a:prstGeom prst="rect">
            <a:avLst/>
          </a:prstGeom>
        </p:spPr>
      </p:pic>
      <p:pic>
        <p:nvPicPr>
          <p:cNvPr id="39" name="Immagine 38">
            <a:extLst>
              <a:ext uri="{FF2B5EF4-FFF2-40B4-BE49-F238E27FC236}">
                <a16:creationId xmlns:a16="http://schemas.microsoft.com/office/drawing/2014/main" id="{21A0C2D0-F2A4-3242-82A0-CA2EB8D55726}"/>
              </a:ext>
            </a:extLst>
          </p:cNvPr>
          <p:cNvPicPr>
            <a:picLocks noChangeAspect="1"/>
          </p:cNvPicPr>
          <p:nvPr/>
        </p:nvPicPr>
        <p:blipFill>
          <a:blip r:embed="rId18"/>
          <a:stretch>
            <a:fillRect/>
          </a:stretch>
        </p:blipFill>
        <p:spPr>
          <a:xfrm>
            <a:off x="5302344" y="6110263"/>
            <a:ext cx="435890" cy="435890"/>
          </a:xfrm>
          <a:prstGeom prst="rect">
            <a:avLst/>
          </a:prstGeom>
        </p:spPr>
      </p:pic>
      <p:pic>
        <p:nvPicPr>
          <p:cNvPr id="40" name="Immagine 39">
            <a:extLst>
              <a:ext uri="{FF2B5EF4-FFF2-40B4-BE49-F238E27FC236}">
                <a16:creationId xmlns:a16="http://schemas.microsoft.com/office/drawing/2014/main" id="{1D8FEA48-FD3F-5C46-823C-48C5D01EDF86}"/>
              </a:ext>
            </a:extLst>
          </p:cNvPr>
          <p:cNvPicPr>
            <a:picLocks noChangeAspect="1"/>
          </p:cNvPicPr>
          <p:nvPr/>
        </p:nvPicPr>
        <p:blipFill>
          <a:blip r:embed="rId19"/>
          <a:stretch>
            <a:fillRect/>
          </a:stretch>
        </p:blipFill>
        <p:spPr>
          <a:xfrm>
            <a:off x="4748280" y="6106071"/>
            <a:ext cx="434772" cy="434772"/>
          </a:xfrm>
          <a:prstGeom prst="rect">
            <a:avLst/>
          </a:prstGeom>
        </p:spPr>
      </p:pic>
      <p:pic>
        <p:nvPicPr>
          <p:cNvPr id="41" name="Immagine 40">
            <a:extLst>
              <a:ext uri="{FF2B5EF4-FFF2-40B4-BE49-F238E27FC236}">
                <a16:creationId xmlns:a16="http://schemas.microsoft.com/office/drawing/2014/main" id="{75F69A36-7105-7C4C-A0C5-F010553238D3}"/>
              </a:ext>
            </a:extLst>
          </p:cNvPr>
          <p:cNvPicPr>
            <a:picLocks noChangeAspect="1"/>
          </p:cNvPicPr>
          <p:nvPr/>
        </p:nvPicPr>
        <p:blipFill>
          <a:blip r:embed="rId20"/>
          <a:stretch>
            <a:fillRect/>
          </a:stretch>
        </p:blipFill>
        <p:spPr>
          <a:xfrm>
            <a:off x="6407500" y="6100128"/>
            <a:ext cx="440150" cy="440150"/>
          </a:xfrm>
          <a:prstGeom prst="rect">
            <a:avLst/>
          </a:prstGeom>
        </p:spPr>
      </p:pic>
    </p:spTree>
    <p:extLst>
      <p:ext uri="{BB962C8B-B14F-4D97-AF65-F5344CB8AC3E}">
        <p14:creationId xmlns:p14="http://schemas.microsoft.com/office/powerpoint/2010/main" val="131081542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4881</TotalTime>
  <Words>633</Words>
  <Application>Microsoft Macintosh PowerPoint</Application>
  <PresentationFormat>Widescreen</PresentationFormat>
  <Paragraphs>104</Paragraphs>
  <Slides>6</Slides>
  <Notes>4</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6</vt:i4>
      </vt:variant>
    </vt:vector>
  </HeadingPairs>
  <TitlesOfParts>
    <vt:vector size="11" baseType="lpstr">
      <vt:lpstr>Arial</vt:lpstr>
      <vt:lpstr>Calibri</vt:lpstr>
      <vt:lpstr>Montserrat</vt:lpstr>
      <vt:lpstr>Noto Sans Symbols</vt:lpstr>
      <vt:lpstr>Tema di Office</vt:lpstr>
      <vt:lpstr>LIGURIA Green&amp;Blue</vt:lpstr>
      <vt:lpstr>INDICE</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Franci Simona</dc:creator>
  <cp:lastModifiedBy>Microsoft Office User</cp:lastModifiedBy>
  <cp:revision>1043</cp:revision>
  <cp:lastPrinted>2020-11-25T10:31:43Z</cp:lastPrinted>
  <dcterms:created xsi:type="dcterms:W3CDTF">2020-11-11T08:26:37Z</dcterms:created>
  <dcterms:modified xsi:type="dcterms:W3CDTF">2021-01-14T16:47:31Z</dcterms:modified>
</cp:coreProperties>
</file>