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37" r:id="rId2"/>
    <p:sldId id="373" r:id="rId3"/>
    <p:sldId id="374" r:id="rId4"/>
    <p:sldId id="367" r:id="rId5"/>
    <p:sldId id="369" r:id="rId6"/>
    <p:sldId id="382" r:id="rId7"/>
    <p:sldId id="380" r:id="rId8"/>
    <p:sldId id="381" r:id="rId9"/>
    <p:sldId id="376" r:id="rId10"/>
    <p:sldId id="355" r:id="rId11"/>
    <p:sldId id="362" r:id="rId12"/>
    <p:sldId id="363" r:id="rId13"/>
    <p:sldId id="365" r:id="rId14"/>
    <p:sldId id="366" r:id="rId15"/>
    <p:sldId id="377" r:id="rId16"/>
  </p:sldIdLst>
  <p:sldSz cx="9144000" cy="6858000" type="screen4x3"/>
  <p:notesSz cx="6796088" cy="99250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01A1C"/>
    <a:srgbClr val="98C222"/>
    <a:srgbClr val="00CC00"/>
    <a:srgbClr val="264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7" autoAdjust="0"/>
    <p:restoredTop sz="94340" autoAdjust="0"/>
  </p:normalViewPr>
  <p:slideViewPr>
    <p:cSldViewPr>
      <p:cViewPr varScale="1">
        <p:scale>
          <a:sx n="111" d="100"/>
          <a:sy n="111" d="100"/>
        </p:scale>
        <p:origin x="156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interreg-maritime.eu/web/impattino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://interreg-maritime.eu/web/impattin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B58FE4-69C5-49A0-A1A1-E7C32258F015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0D4D4664-3D00-49F4-86A1-4440F5DF2E40}">
      <dgm:prSet phldrT="[Tes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sz="1200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Promuovere lo sviluppo di competenze </a:t>
          </a:r>
          <a:r>
            <a:rPr lang="it-IT" sz="1200" b="1" dirty="0" err="1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imprenditive</a:t>
          </a:r>
          <a:r>
            <a:rPr lang="it-IT" sz="1200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 </a:t>
          </a:r>
          <a:endParaRPr lang="it-IT" sz="1200" dirty="0"/>
        </a:p>
      </dgm:t>
    </dgm:pt>
    <dgm:pt modelId="{94C4874B-CB68-4503-8C69-D4503320D72E}" type="parTrans" cxnId="{5B0B6212-2C46-4B54-B994-2EB1CD47363B}">
      <dgm:prSet/>
      <dgm:spPr/>
      <dgm:t>
        <a:bodyPr/>
        <a:lstStyle/>
        <a:p>
          <a:endParaRPr lang="it-IT"/>
        </a:p>
      </dgm:t>
    </dgm:pt>
    <dgm:pt modelId="{F05B8B2A-7CE4-4BEB-AD19-5F072F09E72D}" type="sibTrans" cxnId="{5B0B6212-2C46-4B54-B994-2EB1CD47363B}">
      <dgm:prSet/>
      <dgm:spPr/>
      <dgm:t>
        <a:bodyPr/>
        <a:lstStyle/>
        <a:p>
          <a:endParaRPr lang="it-IT"/>
        </a:p>
      </dgm:t>
    </dgm:pt>
    <dgm:pt modelId="{58EF7E24-1E22-4DAE-B4DD-DF1BD031320E}">
      <dgm:prSet phldrT="[Testo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Promuovere lo sviluppo di competenze green</a:t>
          </a:r>
          <a:endParaRPr lang="it-IT" dirty="0"/>
        </a:p>
      </dgm:t>
    </dgm:pt>
    <dgm:pt modelId="{AC97D8FC-6334-4AC4-8889-7277EFE06B14}" type="parTrans" cxnId="{8D541885-8900-49F7-BF39-C32A4FF2BB74}">
      <dgm:prSet/>
      <dgm:spPr/>
      <dgm:t>
        <a:bodyPr/>
        <a:lstStyle/>
        <a:p>
          <a:endParaRPr lang="it-IT"/>
        </a:p>
      </dgm:t>
    </dgm:pt>
    <dgm:pt modelId="{E29F388C-DF6C-4DDA-A35D-F547E893C499}" type="sibTrans" cxnId="{8D541885-8900-49F7-BF39-C32A4FF2BB74}">
      <dgm:prSet/>
      <dgm:spPr/>
      <dgm:t>
        <a:bodyPr/>
        <a:lstStyle/>
        <a:p>
          <a:endParaRPr lang="it-IT"/>
        </a:p>
      </dgm:t>
    </dgm:pt>
    <dgm:pt modelId="{C96BCAE4-98A9-4DF7-B376-1BA597818D4F}">
      <dgm:prSet phldrT="[Testo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b="1" u="none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Presentazione di idee innovative strutturate in forma di idea di impresa</a:t>
          </a:r>
          <a:endParaRPr lang="it-IT" u="none" dirty="0"/>
        </a:p>
      </dgm:t>
    </dgm:pt>
    <dgm:pt modelId="{5366B815-394E-450A-AB14-C43A628D7D50}" type="parTrans" cxnId="{798ACAD5-5D41-4036-AF59-7E5C996D1536}">
      <dgm:prSet/>
      <dgm:spPr/>
      <dgm:t>
        <a:bodyPr/>
        <a:lstStyle/>
        <a:p>
          <a:endParaRPr lang="it-IT"/>
        </a:p>
      </dgm:t>
    </dgm:pt>
    <dgm:pt modelId="{E4667F5F-8522-476E-8836-F69192E738D9}" type="sibTrans" cxnId="{798ACAD5-5D41-4036-AF59-7E5C996D1536}">
      <dgm:prSet/>
      <dgm:spPr/>
      <dgm:t>
        <a:bodyPr/>
        <a:lstStyle/>
        <a:p>
          <a:endParaRPr lang="it-IT"/>
        </a:p>
      </dgm:t>
    </dgm:pt>
    <dgm:pt modelId="{0F24FE96-68D3-4804-AB53-84AF9D3C8550}" type="pres">
      <dgm:prSet presAssocID="{E9B58FE4-69C5-49A0-A1A1-E7C32258F015}" presName="Name0" presStyleCnt="0">
        <dgm:presLayoutVars>
          <dgm:dir/>
          <dgm:resizeHandles val="exact"/>
        </dgm:presLayoutVars>
      </dgm:prSet>
      <dgm:spPr/>
    </dgm:pt>
    <dgm:pt modelId="{BFAB09D0-4238-45C0-94FA-B032836B93EA}" type="pres">
      <dgm:prSet presAssocID="{E9B58FE4-69C5-49A0-A1A1-E7C32258F015}" presName="vNodes" presStyleCnt="0"/>
      <dgm:spPr/>
    </dgm:pt>
    <dgm:pt modelId="{941C0EB0-CCC0-46F6-827A-FA1438B7CF91}" type="pres">
      <dgm:prSet presAssocID="{0D4D4664-3D00-49F4-86A1-4440F5DF2E40}" presName="node" presStyleLbl="node1" presStyleIdx="0" presStyleCnt="3" custScaleX="103382" custScaleY="10742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98B72D8-838C-4E09-818A-A44D31C72D54}" type="pres">
      <dgm:prSet presAssocID="{F05B8B2A-7CE4-4BEB-AD19-5F072F09E72D}" presName="spacerT" presStyleCnt="0"/>
      <dgm:spPr/>
    </dgm:pt>
    <dgm:pt modelId="{3D904C04-3ED2-4DC4-BA1D-DFAAD088D787}" type="pres">
      <dgm:prSet presAssocID="{F05B8B2A-7CE4-4BEB-AD19-5F072F09E72D}" presName="sibTrans" presStyleLbl="sibTrans2D1" presStyleIdx="0" presStyleCnt="2"/>
      <dgm:spPr/>
      <dgm:t>
        <a:bodyPr/>
        <a:lstStyle/>
        <a:p>
          <a:endParaRPr lang="it-IT"/>
        </a:p>
      </dgm:t>
    </dgm:pt>
    <dgm:pt modelId="{27F8697F-3D75-40BD-A1F2-208072475EB0}" type="pres">
      <dgm:prSet presAssocID="{F05B8B2A-7CE4-4BEB-AD19-5F072F09E72D}" presName="spacerB" presStyleCnt="0"/>
      <dgm:spPr/>
    </dgm:pt>
    <dgm:pt modelId="{5E115BC9-D2A2-49A4-B3DE-FAFEC0F8AEBC}" type="pres">
      <dgm:prSet presAssocID="{58EF7E24-1E22-4DAE-B4DD-DF1BD031320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04F5CEF-01BC-49F2-B283-C29E3600482A}" type="pres">
      <dgm:prSet presAssocID="{E9B58FE4-69C5-49A0-A1A1-E7C32258F015}" presName="sibTransLast" presStyleLbl="sibTrans2D1" presStyleIdx="1" presStyleCnt="2" custScaleX="180836" custLinFactNeighborX="-72799" custLinFactNeighborY="5115"/>
      <dgm:spPr/>
      <dgm:t>
        <a:bodyPr/>
        <a:lstStyle/>
        <a:p>
          <a:endParaRPr lang="it-IT"/>
        </a:p>
      </dgm:t>
    </dgm:pt>
    <dgm:pt modelId="{885792EC-1008-44D6-9C2A-2592EEEA732D}" type="pres">
      <dgm:prSet presAssocID="{E9B58FE4-69C5-49A0-A1A1-E7C32258F015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A1DAA498-955E-482A-8C0B-AAB327743C26}" type="pres">
      <dgm:prSet presAssocID="{E9B58FE4-69C5-49A0-A1A1-E7C32258F015}" presName="lastNode" presStyleLbl="node1" presStyleIdx="2" presStyleCnt="3" custScaleX="77669" custScaleY="75475" custLinFactNeighborX="-71889" custLinFactNeighborY="8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0C9F478-865A-45C5-A4A0-A4C71C4CE128}" type="presOf" srcId="{E29F388C-DF6C-4DDA-A35D-F547E893C499}" destId="{304F5CEF-01BC-49F2-B283-C29E3600482A}" srcOrd="0" destOrd="0" presId="urn:microsoft.com/office/officeart/2005/8/layout/equation2"/>
    <dgm:cxn modelId="{E35B3294-61F4-4F1E-A409-75EBD7D774FB}" type="presOf" srcId="{C96BCAE4-98A9-4DF7-B376-1BA597818D4F}" destId="{A1DAA498-955E-482A-8C0B-AAB327743C26}" srcOrd="0" destOrd="0" presId="urn:microsoft.com/office/officeart/2005/8/layout/equation2"/>
    <dgm:cxn modelId="{A9E086B6-6AE4-4DC5-9430-9A582245FBBF}" type="presOf" srcId="{F05B8B2A-7CE4-4BEB-AD19-5F072F09E72D}" destId="{3D904C04-3ED2-4DC4-BA1D-DFAAD088D787}" srcOrd="0" destOrd="0" presId="urn:microsoft.com/office/officeart/2005/8/layout/equation2"/>
    <dgm:cxn modelId="{8D541885-8900-49F7-BF39-C32A4FF2BB74}" srcId="{E9B58FE4-69C5-49A0-A1A1-E7C32258F015}" destId="{58EF7E24-1E22-4DAE-B4DD-DF1BD031320E}" srcOrd="1" destOrd="0" parTransId="{AC97D8FC-6334-4AC4-8889-7277EFE06B14}" sibTransId="{E29F388C-DF6C-4DDA-A35D-F547E893C499}"/>
    <dgm:cxn modelId="{0EB10AE4-359C-44F5-AFB7-7CF708A17C48}" type="presOf" srcId="{E29F388C-DF6C-4DDA-A35D-F547E893C499}" destId="{885792EC-1008-44D6-9C2A-2592EEEA732D}" srcOrd="1" destOrd="0" presId="urn:microsoft.com/office/officeart/2005/8/layout/equation2"/>
    <dgm:cxn modelId="{44424160-9737-451B-A557-0517F2E04AC4}" type="presOf" srcId="{E9B58FE4-69C5-49A0-A1A1-E7C32258F015}" destId="{0F24FE96-68D3-4804-AB53-84AF9D3C8550}" srcOrd="0" destOrd="0" presId="urn:microsoft.com/office/officeart/2005/8/layout/equation2"/>
    <dgm:cxn modelId="{9488DCA5-7EF5-4AA7-96CC-B55BE50E8A9A}" type="presOf" srcId="{58EF7E24-1E22-4DAE-B4DD-DF1BD031320E}" destId="{5E115BC9-D2A2-49A4-B3DE-FAFEC0F8AEBC}" srcOrd="0" destOrd="0" presId="urn:microsoft.com/office/officeart/2005/8/layout/equation2"/>
    <dgm:cxn modelId="{798ACAD5-5D41-4036-AF59-7E5C996D1536}" srcId="{E9B58FE4-69C5-49A0-A1A1-E7C32258F015}" destId="{C96BCAE4-98A9-4DF7-B376-1BA597818D4F}" srcOrd="2" destOrd="0" parTransId="{5366B815-394E-450A-AB14-C43A628D7D50}" sibTransId="{E4667F5F-8522-476E-8836-F69192E738D9}"/>
    <dgm:cxn modelId="{9D9601B6-BE3D-4ECA-9292-E27F7DC17F82}" type="presOf" srcId="{0D4D4664-3D00-49F4-86A1-4440F5DF2E40}" destId="{941C0EB0-CCC0-46F6-827A-FA1438B7CF91}" srcOrd="0" destOrd="0" presId="urn:microsoft.com/office/officeart/2005/8/layout/equation2"/>
    <dgm:cxn modelId="{5B0B6212-2C46-4B54-B994-2EB1CD47363B}" srcId="{E9B58FE4-69C5-49A0-A1A1-E7C32258F015}" destId="{0D4D4664-3D00-49F4-86A1-4440F5DF2E40}" srcOrd="0" destOrd="0" parTransId="{94C4874B-CB68-4503-8C69-D4503320D72E}" sibTransId="{F05B8B2A-7CE4-4BEB-AD19-5F072F09E72D}"/>
    <dgm:cxn modelId="{254F503C-E21D-46FB-83F0-BAD6675E76D9}" type="presParOf" srcId="{0F24FE96-68D3-4804-AB53-84AF9D3C8550}" destId="{BFAB09D0-4238-45C0-94FA-B032836B93EA}" srcOrd="0" destOrd="0" presId="urn:microsoft.com/office/officeart/2005/8/layout/equation2"/>
    <dgm:cxn modelId="{032FD33A-2237-49BA-8168-D161A52CD98E}" type="presParOf" srcId="{BFAB09D0-4238-45C0-94FA-B032836B93EA}" destId="{941C0EB0-CCC0-46F6-827A-FA1438B7CF91}" srcOrd="0" destOrd="0" presId="urn:microsoft.com/office/officeart/2005/8/layout/equation2"/>
    <dgm:cxn modelId="{B1A374EC-9DE1-458F-9E46-0717E68B0404}" type="presParOf" srcId="{BFAB09D0-4238-45C0-94FA-B032836B93EA}" destId="{298B72D8-838C-4E09-818A-A44D31C72D54}" srcOrd="1" destOrd="0" presId="urn:microsoft.com/office/officeart/2005/8/layout/equation2"/>
    <dgm:cxn modelId="{3723B13B-9062-4B8E-B6CF-82D40ADEFE6B}" type="presParOf" srcId="{BFAB09D0-4238-45C0-94FA-B032836B93EA}" destId="{3D904C04-3ED2-4DC4-BA1D-DFAAD088D787}" srcOrd="2" destOrd="0" presId="urn:microsoft.com/office/officeart/2005/8/layout/equation2"/>
    <dgm:cxn modelId="{B15CA28A-7A8E-4E86-A383-E4AE022EE4C2}" type="presParOf" srcId="{BFAB09D0-4238-45C0-94FA-B032836B93EA}" destId="{27F8697F-3D75-40BD-A1F2-208072475EB0}" srcOrd="3" destOrd="0" presId="urn:microsoft.com/office/officeart/2005/8/layout/equation2"/>
    <dgm:cxn modelId="{50676C9C-CB83-4D77-9D36-D0FAA3647788}" type="presParOf" srcId="{BFAB09D0-4238-45C0-94FA-B032836B93EA}" destId="{5E115BC9-D2A2-49A4-B3DE-FAFEC0F8AEBC}" srcOrd="4" destOrd="0" presId="urn:microsoft.com/office/officeart/2005/8/layout/equation2"/>
    <dgm:cxn modelId="{22A6E9C8-1F38-4731-91C0-70C9974DEC04}" type="presParOf" srcId="{0F24FE96-68D3-4804-AB53-84AF9D3C8550}" destId="{304F5CEF-01BC-49F2-B283-C29E3600482A}" srcOrd="1" destOrd="0" presId="urn:microsoft.com/office/officeart/2005/8/layout/equation2"/>
    <dgm:cxn modelId="{AE86CE85-8D92-419E-995A-D5CA84312114}" type="presParOf" srcId="{304F5CEF-01BC-49F2-B283-C29E3600482A}" destId="{885792EC-1008-44D6-9C2A-2592EEEA732D}" srcOrd="0" destOrd="0" presId="urn:microsoft.com/office/officeart/2005/8/layout/equation2"/>
    <dgm:cxn modelId="{E5F406EF-B117-4AA7-9900-335D9251D3E8}" type="presParOf" srcId="{0F24FE96-68D3-4804-AB53-84AF9D3C8550}" destId="{A1DAA498-955E-482A-8C0B-AAB327743C2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0E5F9C-62F0-4202-8D4C-33E3A8534B9A}" type="doc">
      <dgm:prSet loTypeId="urn:microsoft.com/office/officeart/2005/8/layout/funnel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E34EA89-81AA-4C16-8A7D-60F17A31B152}">
      <dgm:prSet phldrT="[Testo]"/>
      <dgm:spPr/>
      <dgm:t>
        <a:bodyPr/>
        <a:lstStyle/>
        <a:p>
          <a:r>
            <a:rPr lang="it-IT" dirty="0" smtClean="0"/>
            <a:t>Contatto una struttura portuale?</a:t>
          </a:r>
          <a:endParaRPr lang="it-IT" dirty="0"/>
        </a:p>
      </dgm:t>
    </dgm:pt>
    <dgm:pt modelId="{F070FBE8-E9B0-4093-9D71-360DA842D7CC}" type="parTrans" cxnId="{D64D27D7-6290-486F-B549-FE5E43739DB4}">
      <dgm:prSet/>
      <dgm:spPr/>
      <dgm:t>
        <a:bodyPr/>
        <a:lstStyle/>
        <a:p>
          <a:endParaRPr lang="it-IT"/>
        </a:p>
      </dgm:t>
    </dgm:pt>
    <dgm:pt modelId="{B08FB98C-8D46-4A1A-B4F4-0DA64E06EBFE}" type="sibTrans" cxnId="{D64D27D7-6290-486F-B549-FE5E43739DB4}">
      <dgm:prSet/>
      <dgm:spPr/>
      <dgm:t>
        <a:bodyPr/>
        <a:lstStyle/>
        <a:p>
          <a:endParaRPr lang="it-IT"/>
        </a:p>
      </dgm:t>
    </dgm:pt>
    <dgm:pt modelId="{CDA607D2-82BF-4B2D-AA28-7294BABF73DE}">
      <dgm:prSet phldrT="[Testo]"/>
      <dgm:spPr/>
      <dgm:t>
        <a:bodyPr/>
        <a:lstStyle/>
        <a:p>
          <a:r>
            <a:rPr lang="it-IT" dirty="0" smtClean="0"/>
            <a:t>Contatto un azienda che gestisce rifiuti?</a:t>
          </a:r>
          <a:endParaRPr lang="it-IT" dirty="0"/>
        </a:p>
      </dgm:t>
    </dgm:pt>
    <dgm:pt modelId="{B692E0E3-2A66-4E2B-B43A-8E15870C1746}" type="parTrans" cxnId="{C530FCB0-7A73-45F4-AE95-35A62B8ADF09}">
      <dgm:prSet/>
      <dgm:spPr/>
      <dgm:t>
        <a:bodyPr/>
        <a:lstStyle/>
        <a:p>
          <a:endParaRPr lang="it-IT"/>
        </a:p>
      </dgm:t>
    </dgm:pt>
    <dgm:pt modelId="{E5DE930E-A01D-4A31-A4A6-3CC9F02CC75D}" type="sibTrans" cxnId="{C530FCB0-7A73-45F4-AE95-35A62B8ADF09}">
      <dgm:prSet/>
      <dgm:spPr/>
      <dgm:t>
        <a:bodyPr/>
        <a:lstStyle/>
        <a:p>
          <a:endParaRPr lang="it-IT"/>
        </a:p>
      </dgm:t>
    </dgm:pt>
    <dgm:pt modelId="{D6D29206-BF6F-4342-AB76-D5A7790CF0C1}">
      <dgm:prSet phldrT="[Testo]"/>
      <dgm:spPr/>
      <dgm:t>
        <a:bodyPr/>
        <a:lstStyle/>
        <a:p>
          <a:r>
            <a:rPr lang="it-IT" dirty="0" smtClean="0"/>
            <a:t>Capirò il problema da affrontare</a:t>
          </a:r>
          <a:endParaRPr lang="it-IT" dirty="0"/>
        </a:p>
      </dgm:t>
    </dgm:pt>
    <dgm:pt modelId="{4C64ACA1-3B93-4A22-A9ED-9CE6283AE1A6}" type="parTrans" cxnId="{66AC49A6-2AA1-4298-AEF0-C2F33EB5D250}">
      <dgm:prSet/>
      <dgm:spPr/>
      <dgm:t>
        <a:bodyPr/>
        <a:lstStyle/>
        <a:p>
          <a:endParaRPr lang="it-IT"/>
        </a:p>
      </dgm:t>
    </dgm:pt>
    <dgm:pt modelId="{B1BE5461-930F-44EC-B295-DFE6A06681DD}" type="sibTrans" cxnId="{66AC49A6-2AA1-4298-AEF0-C2F33EB5D250}">
      <dgm:prSet/>
      <dgm:spPr/>
      <dgm:t>
        <a:bodyPr/>
        <a:lstStyle/>
        <a:p>
          <a:endParaRPr lang="it-IT"/>
        </a:p>
      </dgm:t>
    </dgm:pt>
    <dgm:pt modelId="{C4C2E8EE-99DB-4F10-95A9-70DBA696383D}">
      <dgm:prSet/>
      <dgm:spPr/>
      <dgm:t>
        <a:bodyPr/>
        <a:lstStyle/>
        <a:p>
          <a:r>
            <a:rPr lang="it-IT" dirty="0" smtClean="0"/>
            <a:t>Contatto un cantiere navale?</a:t>
          </a:r>
          <a:endParaRPr lang="it-IT" dirty="0"/>
        </a:p>
      </dgm:t>
    </dgm:pt>
    <dgm:pt modelId="{5400D044-F551-4F1E-9ABA-CFD6EAC8800F}" type="sibTrans" cxnId="{9E8ECBD1-FD63-4489-A07D-A8FA80B63219}">
      <dgm:prSet/>
      <dgm:spPr/>
      <dgm:t>
        <a:bodyPr/>
        <a:lstStyle/>
        <a:p>
          <a:endParaRPr lang="it-IT"/>
        </a:p>
      </dgm:t>
    </dgm:pt>
    <dgm:pt modelId="{CC6285FF-94ED-432F-92AC-09364F88F73F}" type="parTrans" cxnId="{9E8ECBD1-FD63-4489-A07D-A8FA80B63219}">
      <dgm:prSet/>
      <dgm:spPr/>
      <dgm:t>
        <a:bodyPr/>
        <a:lstStyle/>
        <a:p>
          <a:endParaRPr lang="it-IT"/>
        </a:p>
      </dgm:t>
    </dgm:pt>
    <dgm:pt modelId="{93248A95-60B7-4C2A-8EC1-3537C6E46FE3}" type="pres">
      <dgm:prSet presAssocID="{600E5F9C-62F0-4202-8D4C-33E3A8534B9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175B455-8544-4C5C-B5F0-1C046DA892C2}" type="pres">
      <dgm:prSet presAssocID="{600E5F9C-62F0-4202-8D4C-33E3A8534B9A}" presName="ellipse" presStyleLbl="trBgShp" presStyleIdx="0" presStyleCnt="1"/>
      <dgm:spPr/>
      <dgm:t>
        <a:bodyPr/>
        <a:lstStyle/>
        <a:p>
          <a:endParaRPr lang="it-IT"/>
        </a:p>
      </dgm:t>
    </dgm:pt>
    <dgm:pt modelId="{6135A019-3551-453F-B4ED-CAD610CED09B}" type="pres">
      <dgm:prSet presAssocID="{600E5F9C-62F0-4202-8D4C-33E3A8534B9A}" presName="arrow1" presStyleLbl="fgShp" presStyleIdx="0" presStyleCnt="1"/>
      <dgm:spPr/>
      <dgm:t>
        <a:bodyPr/>
        <a:lstStyle/>
        <a:p>
          <a:endParaRPr lang="it-IT"/>
        </a:p>
      </dgm:t>
    </dgm:pt>
    <dgm:pt modelId="{5554CF4F-C0B1-4DA7-BC79-F4B39F1E5910}" type="pres">
      <dgm:prSet presAssocID="{600E5F9C-62F0-4202-8D4C-33E3A8534B9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B2EF1ED-372F-4568-9E02-73BEF020DE2A}" type="pres">
      <dgm:prSet presAssocID="{CDA607D2-82BF-4B2D-AA28-7294BABF73D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483E21-172D-49FB-8638-DF0D8F07991E}" type="pres">
      <dgm:prSet presAssocID="{C4C2E8EE-99DB-4F10-95A9-70DBA696383D}" presName="item2" presStyleLbl="node1" presStyleIdx="1" presStyleCnt="3" custLinFactNeighborX="6129" custLinFactNeighborY="-850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35F959-EA50-41B4-9376-2090A11F81E1}" type="pres">
      <dgm:prSet presAssocID="{D6D29206-BF6F-4342-AB76-D5A7790CF0C1}" presName="item3" presStyleLbl="node1" presStyleIdx="2" presStyleCnt="3" custLinFactNeighborX="4039" custLinFactNeighborY="-606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12326DD-3719-476C-B586-B9227376800D}" type="pres">
      <dgm:prSet presAssocID="{600E5F9C-62F0-4202-8D4C-33E3A8534B9A}" presName="funnel" presStyleLbl="trAlignAcc1" presStyleIdx="0" presStyleCnt="1" custLinFactNeighborX="-860" custLinFactNeighborY="-871"/>
      <dgm:spPr/>
      <dgm:t>
        <a:bodyPr/>
        <a:lstStyle/>
        <a:p>
          <a:endParaRPr lang="it-IT"/>
        </a:p>
      </dgm:t>
    </dgm:pt>
  </dgm:ptLst>
  <dgm:cxnLst>
    <dgm:cxn modelId="{0AA53227-A29A-4E44-9F64-EBEE7CB5AF8E}" type="presOf" srcId="{C4C2E8EE-99DB-4F10-95A9-70DBA696383D}" destId="{2B2EF1ED-372F-4568-9E02-73BEF020DE2A}" srcOrd="0" destOrd="0" presId="urn:microsoft.com/office/officeart/2005/8/layout/funnel1"/>
    <dgm:cxn modelId="{C530FCB0-7A73-45F4-AE95-35A62B8ADF09}" srcId="{600E5F9C-62F0-4202-8D4C-33E3A8534B9A}" destId="{CDA607D2-82BF-4B2D-AA28-7294BABF73DE}" srcOrd="1" destOrd="0" parTransId="{B692E0E3-2A66-4E2B-B43A-8E15870C1746}" sibTransId="{E5DE930E-A01D-4A31-A4A6-3CC9F02CC75D}"/>
    <dgm:cxn modelId="{9E8ECBD1-FD63-4489-A07D-A8FA80B63219}" srcId="{600E5F9C-62F0-4202-8D4C-33E3A8534B9A}" destId="{C4C2E8EE-99DB-4F10-95A9-70DBA696383D}" srcOrd="2" destOrd="0" parTransId="{CC6285FF-94ED-432F-92AC-09364F88F73F}" sibTransId="{5400D044-F551-4F1E-9ABA-CFD6EAC8800F}"/>
    <dgm:cxn modelId="{B6FC29C8-9B01-4EE3-BD97-251518EA3A8F}" type="presOf" srcId="{CDA607D2-82BF-4B2D-AA28-7294BABF73DE}" destId="{9D483E21-172D-49FB-8638-DF0D8F07991E}" srcOrd="0" destOrd="0" presId="urn:microsoft.com/office/officeart/2005/8/layout/funnel1"/>
    <dgm:cxn modelId="{AD8F446A-73A3-4851-AEE0-B437CD6731BC}" type="presOf" srcId="{600E5F9C-62F0-4202-8D4C-33E3A8534B9A}" destId="{93248A95-60B7-4C2A-8EC1-3537C6E46FE3}" srcOrd="0" destOrd="0" presId="urn:microsoft.com/office/officeart/2005/8/layout/funnel1"/>
    <dgm:cxn modelId="{66AC49A6-2AA1-4298-AEF0-C2F33EB5D250}" srcId="{600E5F9C-62F0-4202-8D4C-33E3A8534B9A}" destId="{D6D29206-BF6F-4342-AB76-D5A7790CF0C1}" srcOrd="3" destOrd="0" parTransId="{4C64ACA1-3B93-4A22-A9ED-9CE6283AE1A6}" sibTransId="{B1BE5461-930F-44EC-B295-DFE6A06681DD}"/>
    <dgm:cxn modelId="{D64D27D7-6290-486F-B549-FE5E43739DB4}" srcId="{600E5F9C-62F0-4202-8D4C-33E3A8534B9A}" destId="{9E34EA89-81AA-4C16-8A7D-60F17A31B152}" srcOrd="0" destOrd="0" parTransId="{F070FBE8-E9B0-4093-9D71-360DA842D7CC}" sibTransId="{B08FB98C-8D46-4A1A-B4F4-0DA64E06EBFE}"/>
    <dgm:cxn modelId="{2067F208-BD25-49DE-B051-28CB45AD70C0}" type="presOf" srcId="{D6D29206-BF6F-4342-AB76-D5A7790CF0C1}" destId="{5554CF4F-C0B1-4DA7-BC79-F4B39F1E5910}" srcOrd="0" destOrd="0" presId="urn:microsoft.com/office/officeart/2005/8/layout/funnel1"/>
    <dgm:cxn modelId="{385D15C8-4BC6-416B-B65D-FF8772CBEFF9}" type="presOf" srcId="{9E34EA89-81AA-4C16-8A7D-60F17A31B152}" destId="{1E35F959-EA50-41B4-9376-2090A11F81E1}" srcOrd="0" destOrd="0" presId="urn:microsoft.com/office/officeart/2005/8/layout/funnel1"/>
    <dgm:cxn modelId="{C79E3273-6C99-4FA2-A407-FDC7B8C32403}" type="presParOf" srcId="{93248A95-60B7-4C2A-8EC1-3537C6E46FE3}" destId="{C175B455-8544-4C5C-B5F0-1C046DA892C2}" srcOrd="0" destOrd="0" presId="urn:microsoft.com/office/officeart/2005/8/layout/funnel1"/>
    <dgm:cxn modelId="{EDDE3A88-BE6F-4C27-AB1F-706F285CC443}" type="presParOf" srcId="{93248A95-60B7-4C2A-8EC1-3537C6E46FE3}" destId="{6135A019-3551-453F-B4ED-CAD610CED09B}" srcOrd="1" destOrd="0" presId="urn:microsoft.com/office/officeart/2005/8/layout/funnel1"/>
    <dgm:cxn modelId="{2280F749-B0C6-4E90-A1BF-849E5A7D3953}" type="presParOf" srcId="{93248A95-60B7-4C2A-8EC1-3537C6E46FE3}" destId="{5554CF4F-C0B1-4DA7-BC79-F4B39F1E5910}" srcOrd="2" destOrd="0" presId="urn:microsoft.com/office/officeart/2005/8/layout/funnel1"/>
    <dgm:cxn modelId="{A2E926BD-50E8-4295-A5A4-1163566CEF6E}" type="presParOf" srcId="{93248A95-60B7-4C2A-8EC1-3537C6E46FE3}" destId="{2B2EF1ED-372F-4568-9E02-73BEF020DE2A}" srcOrd="3" destOrd="0" presId="urn:microsoft.com/office/officeart/2005/8/layout/funnel1"/>
    <dgm:cxn modelId="{2B2766D6-F475-4312-BF17-75E9815CAAA2}" type="presParOf" srcId="{93248A95-60B7-4C2A-8EC1-3537C6E46FE3}" destId="{9D483E21-172D-49FB-8638-DF0D8F07991E}" srcOrd="4" destOrd="0" presId="urn:microsoft.com/office/officeart/2005/8/layout/funnel1"/>
    <dgm:cxn modelId="{62DFAE10-065D-4B65-9F47-76BEBCF40934}" type="presParOf" srcId="{93248A95-60B7-4C2A-8EC1-3537C6E46FE3}" destId="{1E35F959-EA50-41B4-9376-2090A11F81E1}" srcOrd="5" destOrd="0" presId="urn:microsoft.com/office/officeart/2005/8/layout/funnel1"/>
    <dgm:cxn modelId="{B67FDDE5-70E9-4B1A-A34C-92EA140F10A0}" type="presParOf" srcId="{93248A95-60B7-4C2A-8EC1-3537C6E46FE3}" destId="{B12326DD-3719-476C-B586-B9227376800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D4F420-3DBD-4FC4-8831-61A73B92924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E4FCAE4-581E-420B-8D3E-961149ED4202}">
      <dgm:prSet phldrT="[Testo]" custT="1"/>
      <dgm:spPr/>
      <dgm:t>
        <a:bodyPr/>
        <a:lstStyle/>
        <a:p>
          <a:pPr algn="l"/>
          <a:r>
            <a:rPr lang="it-IT" sz="1000" dirty="0" smtClean="0"/>
            <a:t>Piano di azione per la gestione integrata dei rifiuti e reflui nei porti</a:t>
          </a:r>
          <a:endParaRPr lang="it-IT" sz="1000" dirty="0"/>
        </a:p>
      </dgm:t>
    </dgm:pt>
    <dgm:pt modelId="{78B40587-949A-45E3-A7C3-B0ACA73B20FA}" type="parTrans" cxnId="{8BF017EF-4966-45CD-A7A2-4C08B750FC0F}">
      <dgm:prSet/>
      <dgm:spPr/>
      <dgm:t>
        <a:bodyPr/>
        <a:lstStyle/>
        <a:p>
          <a:pPr algn="l"/>
          <a:endParaRPr lang="it-IT" sz="3600"/>
        </a:p>
      </dgm:t>
    </dgm:pt>
    <dgm:pt modelId="{406C7B81-5F2F-4FF2-BD22-0D3C1BA3DDD9}" type="sibTrans" cxnId="{8BF017EF-4966-45CD-A7A2-4C08B750FC0F}">
      <dgm:prSet/>
      <dgm:spPr/>
      <dgm:t>
        <a:bodyPr/>
        <a:lstStyle/>
        <a:p>
          <a:pPr algn="l"/>
          <a:endParaRPr lang="it-IT" sz="3600"/>
        </a:p>
      </dgm:t>
    </dgm:pt>
    <dgm:pt modelId="{02193414-B787-4652-B2E0-557E58D31AF1}">
      <dgm:prSet phldrT="[Testo]" custT="1"/>
      <dgm:spPr/>
      <dgm:t>
        <a:bodyPr/>
        <a:lstStyle/>
        <a:p>
          <a:pPr algn="l"/>
          <a:r>
            <a:rPr lang="it-IT" sz="1000" dirty="0" smtClean="0"/>
            <a:t>Mappatura degli impianti di trattamento rifiuti </a:t>
          </a:r>
          <a:endParaRPr lang="it-IT" sz="1000" dirty="0"/>
        </a:p>
      </dgm:t>
    </dgm:pt>
    <dgm:pt modelId="{EEF41A25-0851-4B3B-8814-C958A75E2AA8}" type="parTrans" cxnId="{AEED739F-A802-4B8D-94C9-30AB9A5B75FD}">
      <dgm:prSet/>
      <dgm:spPr/>
      <dgm:t>
        <a:bodyPr/>
        <a:lstStyle/>
        <a:p>
          <a:pPr algn="l"/>
          <a:endParaRPr lang="it-IT" sz="3600"/>
        </a:p>
      </dgm:t>
    </dgm:pt>
    <dgm:pt modelId="{8D797D9E-4140-4032-960A-78860AF6E9D8}" type="sibTrans" cxnId="{AEED739F-A802-4B8D-94C9-30AB9A5B75FD}">
      <dgm:prSet/>
      <dgm:spPr/>
      <dgm:t>
        <a:bodyPr/>
        <a:lstStyle/>
        <a:p>
          <a:pPr algn="l"/>
          <a:endParaRPr lang="it-IT" sz="3600"/>
        </a:p>
      </dgm:t>
    </dgm:pt>
    <dgm:pt modelId="{B2FDB78E-7C8A-453A-BC88-A8BE2BA7C32C}">
      <dgm:prSet phldrT="[Testo]" custT="1"/>
      <dgm:spPr/>
      <dgm:t>
        <a:bodyPr/>
        <a:lstStyle/>
        <a:p>
          <a:pPr algn="l"/>
          <a:r>
            <a:rPr lang="it-IT" sz="1000" dirty="0" smtClean="0"/>
            <a:t>Analisi dei mercati e studio dei prodotti di riuso</a:t>
          </a:r>
          <a:endParaRPr lang="it-IT" sz="1000" dirty="0"/>
        </a:p>
      </dgm:t>
    </dgm:pt>
    <dgm:pt modelId="{AEB33DA9-3B48-4D09-A125-F1051B59AAE9}" type="parTrans" cxnId="{64B23798-714C-4138-BC81-060984C7E19B}">
      <dgm:prSet/>
      <dgm:spPr/>
      <dgm:t>
        <a:bodyPr/>
        <a:lstStyle/>
        <a:p>
          <a:pPr algn="l"/>
          <a:endParaRPr lang="it-IT" sz="3600"/>
        </a:p>
      </dgm:t>
    </dgm:pt>
    <dgm:pt modelId="{72A77E11-2A83-4E94-BB7E-60BA486C1CEC}" type="sibTrans" cxnId="{64B23798-714C-4138-BC81-060984C7E19B}">
      <dgm:prSet/>
      <dgm:spPr/>
      <dgm:t>
        <a:bodyPr/>
        <a:lstStyle/>
        <a:p>
          <a:pPr algn="l"/>
          <a:endParaRPr lang="it-IT" sz="3600"/>
        </a:p>
      </dgm:t>
    </dgm:pt>
    <dgm:pt modelId="{54DD07E1-FADF-4CDF-82A5-5B9E613E13A1}">
      <dgm:prSet custT="1"/>
      <dgm:spPr/>
      <dgm:t>
        <a:bodyPr/>
        <a:lstStyle/>
        <a:p>
          <a:pPr algn="l"/>
          <a:r>
            <a:rPr lang="it-IT" sz="1000" b="1" dirty="0" smtClean="0">
              <a:solidFill>
                <a:schemeClr val="bg1"/>
              </a:solidFill>
              <a:cs typeface="Arial" pitchFamily="34" charset="0"/>
              <a:hlinkClick xmlns:r="http://schemas.openxmlformats.org/officeDocument/2006/relationships" r:id="rId1"/>
            </a:rPr>
            <a:t>http://interreg-maritime.eu/web/impattino/checosarealizza</a:t>
          </a:r>
          <a:endParaRPr lang="it-IT" sz="1000" b="1" dirty="0">
            <a:solidFill>
              <a:schemeClr val="bg1"/>
            </a:solidFill>
            <a:ea typeface="Calibri" pitchFamily="34" charset="0"/>
            <a:cs typeface="Arial" pitchFamily="34" charset="0"/>
          </a:endParaRPr>
        </a:p>
      </dgm:t>
    </dgm:pt>
    <dgm:pt modelId="{25AD704B-EBC1-47AA-9D6A-1B28E650BB4C}" type="parTrans" cxnId="{63562C6A-0752-4834-A529-725619346F7E}">
      <dgm:prSet/>
      <dgm:spPr/>
      <dgm:t>
        <a:bodyPr/>
        <a:lstStyle/>
        <a:p>
          <a:pPr algn="l"/>
          <a:endParaRPr lang="it-IT"/>
        </a:p>
      </dgm:t>
    </dgm:pt>
    <dgm:pt modelId="{8BC01933-EED9-4D9E-9BBE-6552C3F4D12C}" type="sibTrans" cxnId="{63562C6A-0752-4834-A529-725619346F7E}">
      <dgm:prSet/>
      <dgm:spPr/>
      <dgm:t>
        <a:bodyPr/>
        <a:lstStyle/>
        <a:p>
          <a:pPr algn="l"/>
          <a:endParaRPr lang="it-IT"/>
        </a:p>
      </dgm:t>
    </dgm:pt>
    <dgm:pt modelId="{8054DCD0-4A9B-4C42-AA5D-69AA38F6A9C3}" type="pres">
      <dgm:prSet presAssocID="{58D4F420-3DBD-4FC4-8831-61A73B92924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39B871A-A487-4C7F-9FD1-6F16E6C0D214}" type="pres">
      <dgm:prSet presAssocID="{BE4FCAE4-581E-420B-8D3E-961149ED4202}" presName="parentLin" presStyleCnt="0"/>
      <dgm:spPr/>
    </dgm:pt>
    <dgm:pt modelId="{10F11CD4-047E-4197-81C2-DC0DF8DC3606}" type="pres">
      <dgm:prSet presAssocID="{BE4FCAE4-581E-420B-8D3E-961149ED4202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C31C117A-003A-4C75-ACA1-4219EA3F6A22}" type="pres">
      <dgm:prSet presAssocID="{BE4FCAE4-581E-420B-8D3E-961149ED4202}" presName="parentText" presStyleLbl="node1" presStyleIdx="0" presStyleCnt="4" custScaleX="115828" custScaleY="25616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7D1FC10-4490-4816-9B14-5C9598EADA92}" type="pres">
      <dgm:prSet presAssocID="{BE4FCAE4-581E-420B-8D3E-961149ED4202}" presName="negativeSpace" presStyleCnt="0"/>
      <dgm:spPr/>
    </dgm:pt>
    <dgm:pt modelId="{C272CA30-96A5-4FB6-8E59-40D8FF5514C4}" type="pres">
      <dgm:prSet presAssocID="{BE4FCAE4-581E-420B-8D3E-961149ED4202}" presName="childText" presStyleLbl="conFgAcc1" presStyleIdx="0" presStyleCnt="4">
        <dgm:presLayoutVars>
          <dgm:bulletEnabled val="1"/>
        </dgm:presLayoutVars>
      </dgm:prSet>
      <dgm:spPr/>
    </dgm:pt>
    <dgm:pt modelId="{E82111DC-6553-4D53-83B2-35B6C42CC99B}" type="pres">
      <dgm:prSet presAssocID="{406C7B81-5F2F-4FF2-BD22-0D3C1BA3DDD9}" presName="spaceBetweenRectangles" presStyleCnt="0"/>
      <dgm:spPr/>
    </dgm:pt>
    <dgm:pt modelId="{23AE7870-0D2A-434E-935C-5A34E9728C15}" type="pres">
      <dgm:prSet presAssocID="{02193414-B787-4652-B2E0-557E58D31AF1}" presName="parentLin" presStyleCnt="0"/>
      <dgm:spPr/>
    </dgm:pt>
    <dgm:pt modelId="{77A21C74-C676-4D9B-B564-99D166591B82}" type="pres">
      <dgm:prSet presAssocID="{02193414-B787-4652-B2E0-557E58D31AF1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8F86FC34-CB88-4E23-9B92-C58080F4F5A8}" type="pres">
      <dgm:prSet presAssocID="{02193414-B787-4652-B2E0-557E58D31AF1}" presName="parentText" presStyleLbl="node1" presStyleIdx="1" presStyleCnt="4" custScaleX="119308" custScaleY="26272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08709F6-F716-4E27-9938-B01EE11FFA66}" type="pres">
      <dgm:prSet presAssocID="{02193414-B787-4652-B2E0-557E58D31AF1}" presName="negativeSpace" presStyleCnt="0"/>
      <dgm:spPr/>
    </dgm:pt>
    <dgm:pt modelId="{229CF075-2DD1-4DB4-9581-3452B921087C}" type="pres">
      <dgm:prSet presAssocID="{02193414-B787-4652-B2E0-557E58D31AF1}" presName="childText" presStyleLbl="conFgAcc1" presStyleIdx="1" presStyleCnt="4">
        <dgm:presLayoutVars>
          <dgm:bulletEnabled val="1"/>
        </dgm:presLayoutVars>
      </dgm:prSet>
      <dgm:spPr/>
    </dgm:pt>
    <dgm:pt modelId="{BA779EC4-6E7F-439A-994B-DEB4F1414509}" type="pres">
      <dgm:prSet presAssocID="{8D797D9E-4140-4032-960A-78860AF6E9D8}" presName="spaceBetweenRectangles" presStyleCnt="0"/>
      <dgm:spPr/>
    </dgm:pt>
    <dgm:pt modelId="{1322518D-04AD-4362-A088-1D3F88860BC6}" type="pres">
      <dgm:prSet presAssocID="{B2FDB78E-7C8A-453A-BC88-A8BE2BA7C32C}" presName="parentLin" presStyleCnt="0"/>
      <dgm:spPr/>
    </dgm:pt>
    <dgm:pt modelId="{3FF1D9EE-70A4-47AF-B154-7189A75AF62C}" type="pres">
      <dgm:prSet presAssocID="{B2FDB78E-7C8A-453A-BC88-A8BE2BA7C32C}" presName="parentLeftMargin" presStyleLbl="node1" presStyleIdx="1" presStyleCnt="4"/>
      <dgm:spPr/>
      <dgm:t>
        <a:bodyPr/>
        <a:lstStyle/>
        <a:p>
          <a:endParaRPr lang="it-IT"/>
        </a:p>
      </dgm:t>
    </dgm:pt>
    <dgm:pt modelId="{ACD1994C-17B0-4FC3-83E2-F8A11DA78478}" type="pres">
      <dgm:prSet presAssocID="{B2FDB78E-7C8A-453A-BC88-A8BE2BA7C32C}" presName="parentText" presStyleLbl="node1" presStyleIdx="2" presStyleCnt="4" custScaleX="119308" custScaleY="25656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3AB1BB-E706-4501-BD5C-65B71D139CCB}" type="pres">
      <dgm:prSet presAssocID="{B2FDB78E-7C8A-453A-BC88-A8BE2BA7C32C}" presName="negativeSpace" presStyleCnt="0"/>
      <dgm:spPr/>
    </dgm:pt>
    <dgm:pt modelId="{C5CA9BC1-6626-40EE-9979-EE78EDA4FA9C}" type="pres">
      <dgm:prSet presAssocID="{B2FDB78E-7C8A-453A-BC88-A8BE2BA7C32C}" presName="childText" presStyleLbl="conFgAcc1" presStyleIdx="2" presStyleCnt="4">
        <dgm:presLayoutVars>
          <dgm:bulletEnabled val="1"/>
        </dgm:presLayoutVars>
      </dgm:prSet>
      <dgm:spPr/>
    </dgm:pt>
    <dgm:pt modelId="{B66BC96E-0F65-4956-882B-EE5AAD17EC88}" type="pres">
      <dgm:prSet presAssocID="{72A77E11-2A83-4E94-BB7E-60BA486C1CEC}" presName="spaceBetweenRectangles" presStyleCnt="0"/>
      <dgm:spPr/>
    </dgm:pt>
    <dgm:pt modelId="{0055BC06-81CB-4711-BA29-5501052F8099}" type="pres">
      <dgm:prSet presAssocID="{54DD07E1-FADF-4CDF-82A5-5B9E613E13A1}" presName="parentLin" presStyleCnt="0"/>
      <dgm:spPr/>
    </dgm:pt>
    <dgm:pt modelId="{35089050-D857-4EAB-8319-C004495F993F}" type="pres">
      <dgm:prSet presAssocID="{54DD07E1-FADF-4CDF-82A5-5B9E613E13A1}" presName="parentLeftMargin" presStyleLbl="node1" presStyleIdx="2" presStyleCnt="4"/>
      <dgm:spPr/>
      <dgm:t>
        <a:bodyPr/>
        <a:lstStyle/>
        <a:p>
          <a:endParaRPr lang="it-IT"/>
        </a:p>
      </dgm:t>
    </dgm:pt>
    <dgm:pt modelId="{50B4D178-3C00-406C-B217-73CC8F3AC576}" type="pres">
      <dgm:prSet presAssocID="{54DD07E1-FADF-4CDF-82A5-5B9E613E13A1}" presName="parentText" presStyleLbl="node1" presStyleIdx="3" presStyleCnt="4" custScaleX="119308" custScaleY="26918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59E8EC7-9D2C-465B-8EA2-4A6AD2653C2A}" type="pres">
      <dgm:prSet presAssocID="{54DD07E1-FADF-4CDF-82A5-5B9E613E13A1}" presName="negativeSpace" presStyleCnt="0"/>
      <dgm:spPr/>
    </dgm:pt>
    <dgm:pt modelId="{9A893096-9051-4C8D-B2B2-A9767128D85A}" type="pres">
      <dgm:prSet presAssocID="{54DD07E1-FADF-4CDF-82A5-5B9E613E13A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3562C6A-0752-4834-A529-725619346F7E}" srcId="{58D4F420-3DBD-4FC4-8831-61A73B929241}" destId="{54DD07E1-FADF-4CDF-82A5-5B9E613E13A1}" srcOrd="3" destOrd="0" parTransId="{25AD704B-EBC1-47AA-9D6A-1B28E650BB4C}" sibTransId="{8BC01933-EED9-4D9E-9BBE-6552C3F4D12C}"/>
    <dgm:cxn modelId="{01A05B98-1710-42F8-A039-170CFCF0E456}" type="presOf" srcId="{54DD07E1-FADF-4CDF-82A5-5B9E613E13A1}" destId="{35089050-D857-4EAB-8319-C004495F993F}" srcOrd="0" destOrd="0" presId="urn:microsoft.com/office/officeart/2005/8/layout/list1"/>
    <dgm:cxn modelId="{AEED739F-A802-4B8D-94C9-30AB9A5B75FD}" srcId="{58D4F420-3DBD-4FC4-8831-61A73B929241}" destId="{02193414-B787-4652-B2E0-557E58D31AF1}" srcOrd="1" destOrd="0" parTransId="{EEF41A25-0851-4B3B-8814-C958A75E2AA8}" sibTransId="{8D797D9E-4140-4032-960A-78860AF6E9D8}"/>
    <dgm:cxn modelId="{486B74A6-5FD2-4868-B0A6-A2F3E4B55398}" type="presOf" srcId="{58D4F420-3DBD-4FC4-8831-61A73B929241}" destId="{8054DCD0-4A9B-4C42-AA5D-69AA38F6A9C3}" srcOrd="0" destOrd="0" presId="urn:microsoft.com/office/officeart/2005/8/layout/list1"/>
    <dgm:cxn modelId="{23BD1A38-C6A1-43AA-95AD-22DB8DF3B68A}" type="presOf" srcId="{02193414-B787-4652-B2E0-557E58D31AF1}" destId="{8F86FC34-CB88-4E23-9B92-C58080F4F5A8}" srcOrd="1" destOrd="0" presId="urn:microsoft.com/office/officeart/2005/8/layout/list1"/>
    <dgm:cxn modelId="{8B5AFFA0-32D8-4352-8AF8-CF9ABA1FF6A4}" type="presOf" srcId="{54DD07E1-FADF-4CDF-82A5-5B9E613E13A1}" destId="{50B4D178-3C00-406C-B217-73CC8F3AC576}" srcOrd="1" destOrd="0" presId="urn:microsoft.com/office/officeart/2005/8/layout/list1"/>
    <dgm:cxn modelId="{ADF78DDF-85F6-48A8-B9EF-5F6CF3CFC374}" type="presOf" srcId="{BE4FCAE4-581E-420B-8D3E-961149ED4202}" destId="{C31C117A-003A-4C75-ACA1-4219EA3F6A22}" srcOrd="1" destOrd="0" presId="urn:microsoft.com/office/officeart/2005/8/layout/list1"/>
    <dgm:cxn modelId="{E7C8032C-E76C-4D0E-8E13-BCD166404ED1}" type="presOf" srcId="{BE4FCAE4-581E-420B-8D3E-961149ED4202}" destId="{10F11CD4-047E-4197-81C2-DC0DF8DC3606}" srcOrd="0" destOrd="0" presId="urn:microsoft.com/office/officeart/2005/8/layout/list1"/>
    <dgm:cxn modelId="{E3FF3C85-0556-43D3-9132-BA5D63F82590}" type="presOf" srcId="{02193414-B787-4652-B2E0-557E58D31AF1}" destId="{77A21C74-C676-4D9B-B564-99D166591B82}" srcOrd="0" destOrd="0" presId="urn:microsoft.com/office/officeart/2005/8/layout/list1"/>
    <dgm:cxn modelId="{F7B9E3DC-BB4C-4F22-BC80-8FBE3D2ABAB8}" type="presOf" srcId="{B2FDB78E-7C8A-453A-BC88-A8BE2BA7C32C}" destId="{ACD1994C-17B0-4FC3-83E2-F8A11DA78478}" srcOrd="1" destOrd="0" presId="urn:microsoft.com/office/officeart/2005/8/layout/list1"/>
    <dgm:cxn modelId="{64B23798-714C-4138-BC81-060984C7E19B}" srcId="{58D4F420-3DBD-4FC4-8831-61A73B929241}" destId="{B2FDB78E-7C8A-453A-BC88-A8BE2BA7C32C}" srcOrd="2" destOrd="0" parTransId="{AEB33DA9-3B48-4D09-A125-F1051B59AAE9}" sibTransId="{72A77E11-2A83-4E94-BB7E-60BA486C1CEC}"/>
    <dgm:cxn modelId="{8BF017EF-4966-45CD-A7A2-4C08B750FC0F}" srcId="{58D4F420-3DBD-4FC4-8831-61A73B929241}" destId="{BE4FCAE4-581E-420B-8D3E-961149ED4202}" srcOrd="0" destOrd="0" parTransId="{78B40587-949A-45E3-A7C3-B0ACA73B20FA}" sibTransId="{406C7B81-5F2F-4FF2-BD22-0D3C1BA3DDD9}"/>
    <dgm:cxn modelId="{5B59BEEA-DD75-47D0-8175-4C5EE22E529B}" type="presOf" srcId="{B2FDB78E-7C8A-453A-BC88-A8BE2BA7C32C}" destId="{3FF1D9EE-70A4-47AF-B154-7189A75AF62C}" srcOrd="0" destOrd="0" presId="urn:microsoft.com/office/officeart/2005/8/layout/list1"/>
    <dgm:cxn modelId="{4ACDE0C2-F0BE-4E90-B9F1-7B2FA8557550}" type="presParOf" srcId="{8054DCD0-4A9B-4C42-AA5D-69AA38F6A9C3}" destId="{039B871A-A487-4C7F-9FD1-6F16E6C0D214}" srcOrd="0" destOrd="0" presId="urn:microsoft.com/office/officeart/2005/8/layout/list1"/>
    <dgm:cxn modelId="{4EAA8F5F-33D8-4936-8836-486256208E52}" type="presParOf" srcId="{039B871A-A487-4C7F-9FD1-6F16E6C0D214}" destId="{10F11CD4-047E-4197-81C2-DC0DF8DC3606}" srcOrd="0" destOrd="0" presId="urn:microsoft.com/office/officeart/2005/8/layout/list1"/>
    <dgm:cxn modelId="{8C6585B7-F3A7-43D3-AF8A-214C3505C0D3}" type="presParOf" srcId="{039B871A-A487-4C7F-9FD1-6F16E6C0D214}" destId="{C31C117A-003A-4C75-ACA1-4219EA3F6A22}" srcOrd="1" destOrd="0" presId="urn:microsoft.com/office/officeart/2005/8/layout/list1"/>
    <dgm:cxn modelId="{CC401A6E-040E-464C-A7BA-95169E53A209}" type="presParOf" srcId="{8054DCD0-4A9B-4C42-AA5D-69AA38F6A9C3}" destId="{97D1FC10-4490-4816-9B14-5C9598EADA92}" srcOrd="1" destOrd="0" presId="urn:microsoft.com/office/officeart/2005/8/layout/list1"/>
    <dgm:cxn modelId="{478F61AA-7DBB-4804-AA2E-7C02A1B68475}" type="presParOf" srcId="{8054DCD0-4A9B-4C42-AA5D-69AA38F6A9C3}" destId="{C272CA30-96A5-4FB6-8E59-40D8FF5514C4}" srcOrd="2" destOrd="0" presId="urn:microsoft.com/office/officeart/2005/8/layout/list1"/>
    <dgm:cxn modelId="{86ED620D-EF55-492E-870A-1E3C1E188405}" type="presParOf" srcId="{8054DCD0-4A9B-4C42-AA5D-69AA38F6A9C3}" destId="{E82111DC-6553-4D53-83B2-35B6C42CC99B}" srcOrd="3" destOrd="0" presId="urn:microsoft.com/office/officeart/2005/8/layout/list1"/>
    <dgm:cxn modelId="{61D757C8-6E97-4EA5-ACA6-BA3FD172D3A2}" type="presParOf" srcId="{8054DCD0-4A9B-4C42-AA5D-69AA38F6A9C3}" destId="{23AE7870-0D2A-434E-935C-5A34E9728C15}" srcOrd="4" destOrd="0" presId="urn:microsoft.com/office/officeart/2005/8/layout/list1"/>
    <dgm:cxn modelId="{CC9EAD01-DDD8-4E5C-AB7D-53BCF06AD51F}" type="presParOf" srcId="{23AE7870-0D2A-434E-935C-5A34E9728C15}" destId="{77A21C74-C676-4D9B-B564-99D166591B82}" srcOrd="0" destOrd="0" presId="urn:microsoft.com/office/officeart/2005/8/layout/list1"/>
    <dgm:cxn modelId="{20C1198E-5E5D-4992-9F18-CF8BBE1D057C}" type="presParOf" srcId="{23AE7870-0D2A-434E-935C-5A34E9728C15}" destId="{8F86FC34-CB88-4E23-9B92-C58080F4F5A8}" srcOrd="1" destOrd="0" presId="urn:microsoft.com/office/officeart/2005/8/layout/list1"/>
    <dgm:cxn modelId="{D63EB7E1-651A-4C79-A922-40C8F0CC3A34}" type="presParOf" srcId="{8054DCD0-4A9B-4C42-AA5D-69AA38F6A9C3}" destId="{708709F6-F716-4E27-9938-B01EE11FFA66}" srcOrd="5" destOrd="0" presId="urn:microsoft.com/office/officeart/2005/8/layout/list1"/>
    <dgm:cxn modelId="{DD2966D5-A3C5-4D4A-BE5E-5CE73871D088}" type="presParOf" srcId="{8054DCD0-4A9B-4C42-AA5D-69AA38F6A9C3}" destId="{229CF075-2DD1-4DB4-9581-3452B921087C}" srcOrd="6" destOrd="0" presId="urn:microsoft.com/office/officeart/2005/8/layout/list1"/>
    <dgm:cxn modelId="{A0B08951-7294-4BA3-83A8-BBE21619D1F7}" type="presParOf" srcId="{8054DCD0-4A9B-4C42-AA5D-69AA38F6A9C3}" destId="{BA779EC4-6E7F-439A-994B-DEB4F1414509}" srcOrd="7" destOrd="0" presId="urn:microsoft.com/office/officeart/2005/8/layout/list1"/>
    <dgm:cxn modelId="{7FE39C8A-837E-4EEA-B5B7-190DCBEE9B76}" type="presParOf" srcId="{8054DCD0-4A9B-4C42-AA5D-69AA38F6A9C3}" destId="{1322518D-04AD-4362-A088-1D3F88860BC6}" srcOrd="8" destOrd="0" presId="urn:microsoft.com/office/officeart/2005/8/layout/list1"/>
    <dgm:cxn modelId="{B0B0AEE0-CE7C-4CAC-8B7F-2722F6E60809}" type="presParOf" srcId="{1322518D-04AD-4362-A088-1D3F88860BC6}" destId="{3FF1D9EE-70A4-47AF-B154-7189A75AF62C}" srcOrd="0" destOrd="0" presId="urn:microsoft.com/office/officeart/2005/8/layout/list1"/>
    <dgm:cxn modelId="{84A2420A-984B-459F-89FF-038A93C6D32F}" type="presParOf" srcId="{1322518D-04AD-4362-A088-1D3F88860BC6}" destId="{ACD1994C-17B0-4FC3-83E2-F8A11DA78478}" srcOrd="1" destOrd="0" presId="urn:microsoft.com/office/officeart/2005/8/layout/list1"/>
    <dgm:cxn modelId="{A4AA8508-7EBD-41DD-BC43-D2A0E2A941B0}" type="presParOf" srcId="{8054DCD0-4A9B-4C42-AA5D-69AA38F6A9C3}" destId="{5C3AB1BB-E706-4501-BD5C-65B71D139CCB}" srcOrd="9" destOrd="0" presId="urn:microsoft.com/office/officeart/2005/8/layout/list1"/>
    <dgm:cxn modelId="{9F1517F9-1F2D-4A9A-BC90-26DF4EA70EEF}" type="presParOf" srcId="{8054DCD0-4A9B-4C42-AA5D-69AA38F6A9C3}" destId="{C5CA9BC1-6626-40EE-9979-EE78EDA4FA9C}" srcOrd="10" destOrd="0" presId="urn:microsoft.com/office/officeart/2005/8/layout/list1"/>
    <dgm:cxn modelId="{20238E68-6009-4695-9EAF-DC607C936DE2}" type="presParOf" srcId="{8054DCD0-4A9B-4C42-AA5D-69AA38F6A9C3}" destId="{B66BC96E-0F65-4956-882B-EE5AAD17EC88}" srcOrd="11" destOrd="0" presId="urn:microsoft.com/office/officeart/2005/8/layout/list1"/>
    <dgm:cxn modelId="{95EA89E2-F6F0-4798-B6C2-6556396D8A6C}" type="presParOf" srcId="{8054DCD0-4A9B-4C42-AA5D-69AA38F6A9C3}" destId="{0055BC06-81CB-4711-BA29-5501052F8099}" srcOrd="12" destOrd="0" presId="urn:microsoft.com/office/officeart/2005/8/layout/list1"/>
    <dgm:cxn modelId="{C982FE43-5636-42F2-990C-73013EBEDEB7}" type="presParOf" srcId="{0055BC06-81CB-4711-BA29-5501052F8099}" destId="{35089050-D857-4EAB-8319-C004495F993F}" srcOrd="0" destOrd="0" presId="urn:microsoft.com/office/officeart/2005/8/layout/list1"/>
    <dgm:cxn modelId="{4C3194BA-1837-4461-89DF-824806BA4A2B}" type="presParOf" srcId="{0055BC06-81CB-4711-BA29-5501052F8099}" destId="{50B4D178-3C00-406C-B217-73CC8F3AC576}" srcOrd="1" destOrd="0" presId="urn:microsoft.com/office/officeart/2005/8/layout/list1"/>
    <dgm:cxn modelId="{D1CD0E87-A0BE-484F-A2CB-3404B552B903}" type="presParOf" srcId="{8054DCD0-4A9B-4C42-AA5D-69AA38F6A9C3}" destId="{E59E8EC7-9D2C-465B-8EA2-4A6AD2653C2A}" srcOrd="13" destOrd="0" presId="urn:microsoft.com/office/officeart/2005/8/layout/list1"/>
    <dgm:cxn modelId="{D77D35F7-96BA-41C8-A332-6EF8DD200844}" type="presParOf" srcId="{8054DCD0-4A9B-4C42-AA5D-69AA38F6A9C3}" destId="{9A893096-9051-4C8D-B2B2-A9767128D85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833EC0-9208-4833-BEFF-937620C39BB3}" type="doc">
      <dgm:prSet loTypeId="urn:microsoft.com/office/officeart/2005/8/layout/radial5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E8309988-8A4B-429D-A80F-4F1E57AC748B}">
      <dgm:prSet phldrT="[Testo]" custT="1"/>
      <dgm:spPr>
        <a:xfrm>
          <a:off x="3654376" y="2049293"/>
          <a:ext cx="2092698" cy="2204559"/>
        </a:xfrm>
      </dgm:spPr>
      <dgm:t>
        <a:bodyPr/>
        <a:lstStyle/>
        <a:p>
          <a:endParaRPr lang="it-IT" sz="1100" b="1" dirty="0">
            <a:latin typeface="Calibri"/>
            <a:ea typeface="+mn-ea"/>
            <a:cs typeface="+mn-cs"/>
          </a:endParaRPr>
        </a:p>
      </dgm:t>
    </dgm:pt>
    <dgm:pt modelId="{62AEB5C3-2F02-4997-8A92-3D62B6BEBF57}" type="parTrans" cxnId="{3828DC23-7044-47C1-8807-12491C94904B}">
      <dgm:prSet/>
      <dgm:spPr/>
      <dgm:t>
        <a:bodyPr/>
        <a:lstStyle/>
        <a:p>
          <a:endParaRPr lang="it-IT"/>
        </a:p>
      </dgm:t>
    </dgm:pt>
    <dgm:pt modelId="{64929D99-EC57-441A-A16E-9181BFC29C86}" type="sibTrans" cxnId="{3828DC23-7044-47C1-8807-12491C94904B}">
      <dgm:prSet/>
      <dgm:spPr/>
      <dgm:t>
        <a:bodyPr/>
        <a:lstStyle/>
        <a:p>
          <a:endParaRPr lang="it-IT"/>
        </a:p>
      </dgm:t>
    </dgm:pt>
    <dgm:pt modelId="{84C6694F-A2CD-4C16-9220-F230B15704A4}">
      <dgm:prSet phldrT="[Testo]" custT="1"/>
      <dgm:spPr>
        <a:xfrm>
          <a:off x="3872131" y="2945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Campagne  contro lo spreco alimentare vs compagnie</a:t>
          </a:r>
          <a:endParaRPr lang="it-IT" sz="700" dirty="0">
            <a:latin typeface="Calibri"/>
            <a:ea typeface="+mn-ea"/>
            <a:cs typeface="+mn-cs"/>
          </a:endParaRPr>
        </a:p>
      </dgm:t>
    </dgm:pt>
    <dgm:pt modelId="{F7004842-1E30-44CF-97DC-8C7A0513E5C3}" type="parTrans" cxnId="{392D86DC-98A1-4C9D-9FB6-A2B253FEFA61}">
      <dgm:prSet/>
      <dgm:spPr>
        <a:xfrm rot="16200000">
          <a:off x="4597598" y="1578829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5E7489-8E07-4863-9AE4-C6BEC994E8E1}" type="sibTrans" cxnId="{392D86DC-98A1-4C9D-9FB6-A2B253FEFA61}">
      <dgm:prSet/>
      <dgm:spPr/>
      <dgm:t>
        <a:bodyPr/>
        <a:lstStyle/>
        <a:p>
          <a:endParaRPr lang="it-IT"/>
        </a:p>
      </dgm:t>
    </dgm:pt>
    <dgm:pt modelId="{2435F84D-916A-4733-99BB-CEB3D47DA358}">
      <dgm:prSet phldrT="[Testo]" custT="1"/>
      <dgm:spPr>
        <a:xfrm>
          <a:off x="5881338" y="1162961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Sviluppo di una APP / un software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3545032F-E1A0-488F-9861-1FB6FD38AD65}" type="parTrans" cxnId="{35AA7E5C-613E-41F9-9B46-029C91E95367}">
      <dgm:prSet/>
      <dgm:spPr>
        <a:xfrm rot="19800000">
          <a:off x="5685261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6748B9E-4F8B-49AF-973C-545932A08CAC}" type="sibTrans" cxnId="{35AA7E5C-613E-41F9-9B46-029C91E95367}">
      <dgm:prSet/>
      <dgm:spPr/>
      <dgm:t>
        <a:bodyPr/>
        <a:lstStyle/>
        <a:p>
          <a:endParaRPr lang="it-IT"/>
        </a:p>
      </dgm:t>
    </dgm:pt>
    <dgm:pt modelId="{936B500F-47F8-4F6D-8EE0-6E89C144491F}">
      <dgm:prSet phldrT="[Testo]" custT="1"/>
      <dgm:spPr>
        <a:xfrm>
          <a:off x="1862923" y="1162961"/>
          <a:ext cx="1657189" cy="1657189"/>
        </a:xfrm>
      </dgm:spPr>
      <dgm:t>
        <a:bodyPr/>
        <a:lstStyle/>
        <a:p>
          <a:r>
            <a:rPr lang="it-IT" sz="1050" dirty="0" smtClean="0">
              <a:latin typeface="Calibri"/>
              <a:ea typeface="+mn-ea"/>
              <a:cs typeface="+mn-cs"/>
            </a:rPr>
            <a:t>Miglioramento compostaggio a bordo </a:t>
          </a:r>
          <a:endParaRPr lang="it-IT" sz="1050" dirty="0">
            <a:latin typeface="Calibri"/>
            <a:ea typeface="+mn-ea"/>
            <a:cs typeface="+mn-cs"/>
          </a:endParaRPr>
        </a:p>
      </dgm:t>
    </dgm:pt>
    <dgm:pt modelId="{CED297B2-649E-4D5A-9022-0CA3FBC3CEAF}" type="parTrans" cxnId="{B87FAFBF-A401-4D4E-A925-24DF153A7CB3}">
      <dgm:prSet/>
      <dgm:spPr>
        <a:xfrm rot="12600000">
          <a:off x="3487279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AFADDB-03E5-4971-89D1-7F712ADC0F2F}" type="sibTrans" cxnId="{B87FAFBF-A401-4D4E-A925-24DF153A7CB3}">
      <dgm:prSet/>
      <dgm:spPr/>
      <dgm:t>
        <a:bodyPr/>
        <a:lstStyle/>
        <a:p>
          <a:endParaRPr lang="it-IT"/>
        </a:p>
      </dgm:t>
    </dgm:pt>
    <dgm:pt modelId="{6EDE5368-D260-4DA4-BF07-97EC1AD2C5A1}">
      <dgm:prSet custT="1"/>
      <dgm:spPr>
        <a:xfrm>
          <a:off x="5881338" y="3482994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Campagne di sensibilizzazione dei passeggeri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04DF9314-4799-45D6-9420-0EC9C6168170}" type="parTrans" cxnId="{F01B7EBE-FEA5-4B93-B630-CB26580FEFA5}">
      <dgm:prSet/>
      <dgm:spPr>
        <a:xfrm rot="1800000">
          <a:off x="5685261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66C276-68BE-44DD-BE51-EE9387EA0BC6}" type="sibTrans" cxnId="{F01B7EBE-FEA5-4B93-B630-CB26580FEFA5}">
      <dgm:prSet/>
      <dgm:spPr/>
      <dgm:t>
        <a:bodyPr/>
        <a:lstStyle/>
        <a:p>
          <a:endParaRPr lang="it-IT"/>
        </a:p>
      </dgm:t>
    </dgm:pt>
    <dgm:pt modelId="{321730C5-DF7E-4116-87F1-A0071D216815}">
      <dgm:prSet custT="1"/>
      <dgm:spPr>
        <a:xfrm>
          <a:off x="3872131" y="4643011"/>
          <a:ext cx="1657189" cy="1657189"/>
        </a:xfrm>
      </dgm:spPr>
      <dgm:t>
        <a:bodyPr/>
        <a:lstStyle/>
        <a:p>
          <a:r>
            <a:rPr lang="it-IT" sz="1100" dirty="0" smtClean="0">
              <a:latin typeface="Calibri"/>
              <a:ea typeface="+mn-ea"/>
              <a:cs typeface="+mn-cs"/>
            </a:rPr>
            <a:t>Recupero e riciclo rifiuti anche per realizzare accessori / prodotti</a:t>
          </a:r>
          <a:endParaRPr lang="it-IT" sz="1100" dirty="0">
            <a:latin typeface="Calibri"/>
            <a:ea typeface="+mn-ea"/>
            <a:cs typeface="+mn-cs"/>
          </a:endParaRPr>
        </a:p>
      </dgm:t>
    </dgm:pt>
    <dgm:pt modelId="{8154B041-E682-4897-844A-C737CA7288DD}" type="parTrans" cxnId="{4401E819-7C51-4E81-90ED-A670C2C3C27C}">
      <dgm:prSet/>
      <dgm:spPr>
        <a:xfrm rot="5400000">
          <a:off x="4597598" y="4160872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6ED9E6-80D9-476F-ADB5-BF58DB4FEBFB}" type="sibTrans" cxnId="{4401E819-7C51-4E81-90ED-A670C2C3C27C}">
      <dgm:prSet/>
      <dgm:spPr/>
      <dgm:t>
        <a:bodyPr/>
        <a:lstStyle/>
        <a:p>
          <a:endParaRPr lang="it-IT"/>
        </a:p>
      </dgm:t>
    </dgm:pt>
    <dgm:pt modelId="{3BFDD759-17B1-4BE5-8928-4E12ECC96D0B}">
      <dgm:prSet custT="1"/>
      <dgm:spPr>
        <a:xfrm>
          <a:off x="1862923" y="3482994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Innovazione imballaggi / raccoglitori differenziata </a:t>
          </a:r>
          <a:endParaRPr lang="it-IT" sz="1400" dirty="0">
            <a:latin typeface="Calibri"/>
            <a:ea typeface="+mn-ea"/>
            <a:cs typeface="+mn-cs"/>
          </a:endParaRPr>
        </a:p>
      </dgm:t>
    </dgm:pt>
    <dgm:pt modelId="{3A62B158-B8C1-4AF6-B6CB-BD6B4126AE90}" type="parTrans" cxnId="{A23E5667-A481-4E1F-B1FD-0E55B67F595F}">
      <dgm:prSet/>
      <dgm:spPr>
        <a:xfrm rot="9000000">
          <a:off x="3487279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266757-2F70-4F30-9D79-14112327595F}" type="sibTrans" cxnId="{A23E5667-A481-4E1F-B1FD-0E55B67F595F}">
      <dgm:prSet/>
      <dgm:spPr/>
      <dgm:t>
        <a:bodyPr/>
        <a:lstStyle/>
        <a:p>
          <a:endParaRPr lang="it-IT"/>
        </a:p>
      </dgm:t>
    </dgm:pt>
    <dgm:pt modelId="{48BBDDED-5784-40DF-AEA8-4104D3AF3D02}" type="pres">
      <dgm:prSet presAssocID="{F8833EC0-9208-4833-BEFF-937620C39B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BFFB09B-AAC6-450C-815B-98DCF861F0F0}" type="pres">
      <dgm:prSet presAssocID="{E8309988-8A4B-429D-A80F-4F1E57AC748B}" presName="centerShape" presStyleLbl="node0" presStyleIdx="0" presStyleCnt="1" custScaleX="126280" custScaleY="133030"/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EE5A6572-2B82-4570-BA2E-38E4440674AE}" type="pres">
      <dgm:prSet presAssocID="{F7004842-1E30-44CF-97DC-8C7A0513E5C3}" presName="par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914A477-B32F-49D8-9AD9-0EAA9D442721}" type="pres">
      <dgm:prSet presAssocID="{F7004842-1E30-44CF-97DC-8C7A0513E5C3}" presName="connectorText" presStyleLbl="sibTrans2D1" presStyleIdx="0" presStyleCnt="6"/>
      <dgm:spPr/>
      <dgm:t>
        <a:bodyPr/>
        <a:lstStyle/>
        <a:p>
          <a:endParaRPr lang="it-IT"/>
        </a:p>
      </dgm:t>
    </dgm:pt>
    <dgm:pt modelId="{B781A51A-577C-4E3B-84EC-27CDE6D10062}" type="pres">
      <dgm:prSet presAssocID="{84C6694F-A2CD-4C16-9220-F230B15704A4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DF6261F5-924B-45E7-BE9A-34863338CB7A}" type="pres">
      <dgm:prSet presAssocID="{3545032F-E1A0-488F-9861-1FB6FD38AD65}" presName="par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13D8F4A3-3689-40C2-B41C-432F53D98809}" type="pres">
      <dgm:prSet presAssocID="{3545032F-E1A0-488F-9861-1FB6FD38AD65}" presName="connectorText" presStyleLbl="sibTrans2D1" presStyleIdx="1" presStyleCnt="6"/>
      <dgm:spPr/>
      <dgm:t>
        <a:bodyPr/>
        <a:lstStyle/>
        <a:p>
          <a:endParaRPr lang="it-IT"/>
        </a:p>
      </dgm:t>
    </dgm:pt>
    <dgm:pt modelId="{CC6B7D3C-508D-4CEB-AD0C-86B42C211E66}" type="pres">
      <dgm:prSet presAssocID="{2435F84D-916A-4733-99BB-CEB3D47DA358}" presName="node" presStyleLbl="node1" presStyleIdx="1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BE3E711-9976-4A1E-B359-006530BBCACB}" type="pres">
      <dgm:prSet presAssocID="{04DF9314-4799-45D6-9420-0EC9C6168170}" presName="par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6B045C78-DED5-44CA-99F2-ED3D2A1DFDE3}" type="pres">
      <dgm:prSet presAssocID="{04DF9314-4799-45D6-9420-0EC9C6168170}" presName="connectorText" presStyleLbl="sibTrans2D1" presStyleIdx="2" presStyleCnt="6"/>
      <dgm:spPr/>
      <dgm:t>
        <a:bodyPr/>
        <a:lstStyle/>
        <a:p>
          <a:endParaRPr lang="it-IT"/>
        </a:p>
      </dgm:t>
    </dgm:pt>
    <dgm:pt modelId="{5459AF86-ADC4-4E18-8CF7-F2E98623116B}" type="pres">
      <dgm:prSet presAssocID="{6EDE5368-D260-4DA4-BF07-97EC1AD2C5A1}" presName="node" presStyleLbl="node1" presStyleIdx="2" presStyleCnt="6" custScaleX="1055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1E3FB7AE-5E39-42D5-9A00-1A83CC4A6DFF}" type="pres">
      <dgm:prSet presAssocID="{8154B041-E682-4897-844A-C737CA7288DD}" presName="par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74B4679F-CC00-447B-8285-A7702A1ADEC2}" type="pres">
      <dgm:prSet presAssocID="{8154B041-E682-4897-844A-C737CA7288DD}" presName="connectorText" presStyleLbl="sibTrans2D1" presStyleIdx="3" presStyleCnt="6"/>
      <dgm:spPr/>
      <dgm:t>
        <a:bodyPr/>
        <a:lstStyle/>
        <a:p>
          <a:endParaRPr lang="it-IT"/>
        </a:p>
      </dgm:t>
    </dgm:pt>
    <dgm:pt modelId="{D1C645DF-C311-4784-AFC5-D5452129200C}" type="pres">
      <dgm:prSet presAssocID="{321730C5-DF7E-4116-87F1-A0071D216815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4F4E27B-C84A-4C76-A9E8-2E87BFB13D48}" type="pres">
      <dgm:prSet presAssocID="{3A62B158-B8C1-4AF6-B6CB-BD6B4126AE90}" presName="parTrans" presStyleLbl="sibTrans2D1" presStyleIdx="4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8CF1C77-4A9A-4E5D-BE88-FDECC92B38D3}" type="pres">
      <dgm:prSet presAssocID="{3A62B158-B8C1-4AF6-B6CB-BD6B4126AE90}" presName="connectorText" presStyleLbl="sibTrans2D1" presStyleIdx="4" presStyleCnt="6"/>
      <dgm:spPr/>
      <dgm:t>
        <a:bodyPr/>
        <a:lstStyle/>
        <a:p>
          <a:endParaRPr lang="it-IT"/>
        </a:p>
      </dgm:t>
    </dgm:pt>
    <dgm:pt modelId="{24B2D8CB-4DB3-4A23-8191-EEBF3DD56F90}" type="pres">
      <dgm:prSet presAssocID="{3BFDD759-17B1-4BE5-8928-4E12ECC96D0B}" presName="node" presStyleLbl="node1" presStyleIdx="4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221AC7D5-015C-42CF-AC33-5725DB99EA66}" type="pres">
      <dgm:prSet presAssocID="{CED297B2-649E-4D5A-9022-0CA3FBC3CEAF}" presName="parTrans" presStyleLbl="sibTrans2D1" presStyleIdx="5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43E6CE9C-ADF9-4F7A-9455-5904FF466E7D}" type="pres">
      <dgm:prSet presAssocID="{CED297B2-649E-4D5A-9022-0CA3FBC3CEAF}" presName="connectorText" presStyleLbl="sibTrans2D1" presStyleIdx="5" presStyleCnt="6"/>
      <dgm:spPr/>
      <dgm:t>
        <a:bodyPr/>
        <a:lstStyle/>
        <a:p>
          <a:endParaRPr lang="it-IT"/>
        </a:p>
      </dgm:t>
    </dgm:pt>
    <dgm:pt modelId="{2CB377A9-2E21-466A-8220-1D4465806069}" type="pres">
      <dgm:prSet presAssocID="{936B500F-47F8-4F6D-8EE0-6E89C144491F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</dgm:ptLst>
  <dgm:cxnLst>
    <dgm:cxn modelId="{3D3565C4-28B4-433F-950D-79905F3BDDE9}" type="presOf" srcId="{F8833EC0-9208-4833-BEFF-937620C39BB3}" destId="{48BBDDED-5784-40DF-AEA8-4104D3AF3D02}" srcOrd="0" destOrd="0" presId="urn:microsoft.com/office/officeart/2005/8/layout/radial5"/>
    <dgm:cxn modelId="{35AA7E5C-613E-41F9-9B46-029C91E95367}" srcId="{E8309988-8A4B-429D-A80F-4F1E57AC748B}" destId="{2435F84D-916A-4733-99BB-CEB3D47DA358}" srcOrd="1" destOrd="0" parTransId="{3545032F-E1A0-488F-9861-1FB6FD38AD65}" sibTransId="{B6748B9E-4F8B-49AF-973C-545932A08CAC}"/>
    <dgm:cxn modelId="{579D9F09-0F74-431E-8958-9159EEB4683E}" type="presOf" srcId="{3545032F-E1A0-488F-9861-1FB6FD38AD65}" destId="{DF6261F5-924B-45E7-BE9A-34863338CB7A}" srcOrd="0" destOrd="0" presId="urn:microsoft.com/office/officeart/2005/8/layout/radial5"/>
    <dgm:cxn modelId="{9BAA2D93-4D90-4C3C-A117-8C364C7180B8}" type="presOf" srcId="{CED297B2-649E-4D5A-9022-0CA3FBC3CEAF}" destId="{221AC7D5-015C-42CF-AC33-5725DB99EA66}" srcOrd="0" destOrd="0" presId="urn:microsoft.com/office/officeart/2005/8/layout/radial5"/>
    <dgm:cxn modelId="{3828DC23-7044-47C1-8807-12491C94904B}" srcId="{F8833EC0-9208-4833-BEFF-937620C39BB3}" destId="{E8309988-8A4B-429D-A80F-4F1E57AC748B}" srcOrd="0" destOrd="0" parTransId="{62AEB5C3-2F02-4997-8A92-3D62B6BEBF57}" sibTransId="{64929D99-EC57-441A-A16E-9181BFC29C86}"/>
    <dgm:cxn modelId="{C606B56E-8B6E-41D2-9997-6FC99404D8FC}" type="presOf" srcId="{6EDE5368-D260-4DA4-BF07-97EC1AD2C5A1}" destId="{5459AF86-ADC4-4E18-8CF7-F2E98623116B}" srcOrd="0" destOrd="0" presId="urn:microsoft.com/office/officeart/2005/8/layout/radial5"/>
    <dgm:cxn modelId="{60B3ED2F-D873-49C7-8101-009454AB6315}" type="presOf" srcId="{E8309988-8A4B-429D-A80F-4F1E57AC748B}" destId="{2BFFB09B-AAC6-450C-815B-98DCF861F0F0}" srcOrd="0" destOrd="0" presId="urn:microsoft.com/office/officeart/2005/8/layout/radial5"/>
    <dgm:cxn modelId="{F01B7EBE-FEA5-4B93-B630-CB26580FEFA5}" srcId="{E8309988-8A4B-429D-A80F-4F1E57AC748B}" destId="{6EDE5368-D260-4DA4-BF07-97EC1AD2C5A1}" srcOrd="2" destOrd="0" parTransId="{04DF9314-4799-45D6-9420-0EC9C6168170}" sibTransId="{8866C276-68BE-44DD-BE51-EE9387EA0BC6}"/>
    <dgm:cxn modelId="{A2BD926D-DCD6-4050-BDCD-0EC327FB550A}" type="presOf" srcId="{936B500F-47F8-4F6D-8EE0-6E89C144491F}" destId="{2CB377A9-2E21-466A-8220-1D4465806069}" srcOrd="0" destOrd="0" presId="urn:microsoft.com/office/officeart/2005/8/layout/radial5"/>
    <dgm:cxn modelId="{37E9E3DC-2A93-42F2-801C-8B9788DF8DFA}" type="presOf" srcId="{8154B041-E682-4897-844A-C737CA7288DD}" destId="{1E3FB7AE-5E39-42D5-9A00-1A83CC4A6DFF}" srcOrd="0" destOrd="0" presId="urn:microsoft.com/office/officeart/2005/8/layout/radial5"/>
    <dgm:cxn modelId="{B87FAFBF-A401-4D4E-A925-24DF153A7CB3}" srcId="{E8309988-8A4B-429D-A80F-4F1E57AC748B}" destId="{936B500F-47F8-4F6D-8EE0-6E89C144491F}" srcOrd="5" destOrd="0" parTransId="{CED297B2-649E-4D5A-9022-0CA3FBC3CEAF}" sibTransId="{65AFADDB-03E5-4971-89D1-7F712ADC0F2F}"/>
    <dgm:cxn modelId="{EA6654D7-72E4-405A-B8E1-47029162B67E}" type="presOf" srcId="{F7004842-1E30-44CF-97DC-8C7A0513E5C3}" destId="{EE5A6572-2B82-4570-BA2E-38E4440674AE}" srcOrd="0" destOrd="0" presId="urn:microsoft.com/office/officeart/2005/8/layout/radial5"/>
    <dgm:cxn modelId="{4401E819-7C51-4E81-90ED-A670C2C3C27C}" srcId="{E8309988-8A4B-429D-A80F-4F1E57AC748B}" destId="{321730C5-DF7E-4116-87F1-A0071D216815}" srcOrd="3" destOrd="0" parTransId="{8154B041-E682-4897-844A-C737CA7288DD}" sibTransId="{FC6ED9E6-80D9-476F-ADB5-BF58DB4FEBFB}"/>
    <dgm:cxn modelId="{937AF4AD-F303-4B41-B9F1-BD555F6319CF}" type="presOf" srcId="{CED297B2-649E-4D5A-9022-0CA3FBC3CEAF}" destId="{43E6CE9C-ADF9-4F7A-9455-5904FF466E7D}" srcOrd="1" destOrd="0" presId="urn:microsoft.com/office/officeart/2005/8/layout/radial5"/>
    <dgm:cxn modelId="{A23E5667-A481-4E1F-B1FD-0E55B67F595F}" srcId="{E8309988-8A4B-429D-A80F-4F1E57AC748B}" destId="{3BFDD759-17B1-4BE5-8928-4E12ECC96D0B}" srcOrd="4" destOrd="0" parTransId="{3A62B158-B8C1-4AF6-B6CB-BD6B4126AE90}" sibTransId="{21266757-2F70-4F30-9D79-14112327595F}"/>
    <dgm:cxn modelId="{E1FB4DAE-F181-4B7F-ABC8-70B44B5E668C}" type="presOf" srcId="{3A62B158-B8C1-4AF6-B6CB-BD6B4126AE90}" destId="{08CF1C77-4A9A-4E5D-BE88-FDECC92B38D3}" srcOrd="1" destOrd="0" presId="urn:microsoft.com/office/officeart/2005/8/layout/radial5"/>
    <dgm:cxn modelId="{D374CC33-345F-4D1F-865B-845A292EECD9}" type="presOf" srcId="{8154B041-E682-4897-844A-C737CA7288DD}" destId="{74B4679F-CC00-447B-8285-A7702A1ADEC2}" srcOrd="1" destOrd="0" presId="urn:microsoft.com/office/officeart/2005/8/layout/radial5"/>
    <dgm:cxn modelId="{1529DB50-C40F-4858-A43C-94046D434323}" type="presOf" srcId="{84C6694F-A2CD-4C16-9220-F230B15704A4}" destId="{B781A51A-577C-4E3B-84EC-27CDE6D10062}" srcOrd="0" destOrd="0" presId="urn:microsoft.com/office/officeart/2005/8/layout/radial5"/>
    <dgm:cxn modelId="{392D86DC-98A1-4C9D-9FB6-A2B253FEFA61}" srcId="{E8309988-8A4B-429D-A80F-4F1E57AC748B}" destId="{84C6694F-A2CD-4C16-9220-F230B15704A4}" srcOrd="0" destOrd="0" parTransId="{F7004842-1E30-44CF-97DC-8C7A0513E5C3}" sibTransId="{3B5E7489-8E07-4863-9AE4-C6BEC994E8E1}"/>
    <dgm:cxn modelId="{1381A891-DA8A-42B3-9E00-F6B6355AA281}" type="presOf" srcId="{F7004842-1E30-44CF-97DC-8C7A0513E5C3}" destId="{0914A477-B32F-49D8-9AD9-0EAA9D442721}" srcOrd="1" destOrd="0" presId="urn:microsoft.com/office/officeart/2005/8/layout/radial5"/>
    <dgm:cxn modelId="{C41506DF-09A0-4013-8E42-8C3D087E457A}" type="presOf" srcId="{3545032F-E1A0-488F-9861-1FB6FD38AD65}" destId="{13D8F4A3-3689-40C2-B41C-432F53D98809}" srcOrd="1" destOrd="0" presId="urn:microsoft.com/office/officeart/2005/8/layout/radial5"/>
    <dgm:cxn modelId="{75594107-3E48-4DF9-820D-69AF613D1773}" type="presOf" srcId="{3BFDD759-17B1-4BE5-8928-4E12ECC96D0B}" destId="{24B2D8CB-4DB3-4A23-8191-EEBF3DD56F90}" srcOrd="0" destOrd="0" presId="urn:microsoft.com/office/officeart/2005/8/layout/radial5"/>
    <dgm:cxn modelId="{38E2BCC1-708E-4058-BA7D-E15EDC9FE9E9}" type="presOf" srcId="{2435F84D-916A-4733-99BB-CEB3D47DA358}" destId="{CC6B7D3C-508D-4CEB-AD0C-86B42C211E66}" srcOrd="0" destOrd="0" presId="urn:microsoft.com/office/officeart/2005/8/layout/radial5"/>
    <dgm:cxn modelId="{90FCD33B-FD98-4984-B003-57D4B43AB022}" type="presOf" srcId="{04DF9314-4799-45D6-9420-0EC9C6168170}" destId="{6B045C78-DED5-44CA-99F2-ED3D2A1DFDE3}" srcOrd="1" destOrd="0" presId="urn:microsoft.com/office/officeart/2005/8/layout/radial5"/>
    <dgm:cxn modelId="{E015549A-4852-4F38-89AE-55E1F9DE8C58}" type="presOf" srcId="{3A62B158-B8C1-4AF6-B6CB-BD6B4126AE90}" destId="{74F4E27B-C84A-4C76-A9E8-2E87BFB13D48}" srcOrd="0" destOrd="0" presId="urn:microsoft.com/office/officeart/2005/8/layout/radial5"/>
    <dgm:cxn modelId="{D0E59BF6-B782-4FAB-B1FD-BD0C81628F2A}" type="presOf" srcId="{321730C5-DF7E-4116-87F1-A0071D216815}" destId="{D1C645DF-C311-4784-AFC5-D5452129200C}" srcOrd="0" destOrd="0" presId="urn:microsoft.com/office/officeart/2005/8/layout/radial5"/>
    <dgm:cxn modelId="{270F74E6-92BF-4815-A4A8-5C1F1E692DA6}" type="presOf" srcId="{04DF9314-4799-45D6-9420-0EC9C6168170}" destId="{7BE3E711-9976-4A1E-B359-006530BBCACB}" srcOrd="0" destOrd="0" presId="urn:microsoft.com/office/officeart/2005/8/layout/radial5"/>
    <dgm:cxn modelId="{6702D019-5A1A-472D-AED8-76F86CCFC027}" type="presParOf" srcId="{48BBDDED-5784-40DF-AEA8-4104D3AF3D02}" destId="{2BFFB09B-AAC6-450C-815B-98DCF861F0F0}" srcOrd="0" destOrd="0" presId="urn:microsoft.com/office/officeart/2005/8/layout/radial5"/>
    <dgm:cxn modelId="{CDAC499F-74F6-4B06-A7E2-3F92212E5FCD}" type="presParOf" srcId="{48BBDDED-5784-40DF-AEA8-4104D3AF3D02}" destId="{EE5A6572-2B82-4570-BA2E-38E4440674AE}" srcOrd="1" destOrd="0" presId="urn:microsoft.com/office/officeart/2005/8/layout/radial5"/>
    <dgm:cxn modelId="{8A5BD11F-A221-4686-9C61-AD02807B7035}" type="presParOf" srcId="{EE5A6572-2B82-4570-BA2E-38E4440674AE}" destId="{0914A477-B32F-49D8-9AD9-0EAA9D442721}" srcOrd="0" destOrd="0" presId="urn:microsoft.com/office/officeart/2005/8/layout/radial5"/>
    <dgm:cxn modelId="{DD7E035B-ECE0-452B-B461-50A2A1409B3B}" type="presParOf" srcId="{48BBDDED-5784-40DF-AEA8-4104D3AF3D02}" destId="{B781A51A-577C-4E3B-84EC-27CDE6D10062}" srcOrd="2" destOrd="0" presId="urn:microsoft.com/office/officeart/2005/8/layout/radial5"/>
    <dgm:cxn modelId="{88BAC9D6-856D-4E0D-88E0-2ECD9CFCF39F}" type="presParOf" srcId="{48BBDDED-5784-40DF-AEA8-4104D3AF3D02}" destId="{DF6261F5-924B-45E7-BE9A-34863338CB7A}" srcOrd="3" destOrd="0" presId="urn:microsoft.com/office/officeart/2005/8/layout/radial5"/>
    <dgm:cxn modelId="{A99AD2A1-6252-4F3A-8E86-484379F87643}" type="presParOf" srcId="{DF6261F5-924B-45E7-BE9A-34863338CB7A}" destId="{13D8F4A3-3689-40C2-B41C-432F53D98809}" srcOrd="0" destOrd="0" presId="urn:microsoft.com/office/officeart/2005/8/layout/radial5"/>
    <dgm:cxn modelId="{1EF70DD2-A6F5-446A-BBCD-1839EB429CA2}" type="presParOf" srcId="{48BBDDED-5784-40DF-AEA8-4104D3AF3D02}" destId="{CC6B7D3C-508D-4CEB-AD0C-86B42C211E66}" srcOrd="4" destOrd="0" presId="urn:microsoft.com/office/officeart/2005/8/layout/radial5"/>
    <dgm:cxn modelId="{82434098-FF75-4AA5-B773-C275D9707D3C}" type="presParOf" srcId="{48BBDDED-5784-40DF-AEA8-4104D3AF3D02}" destId="{7BE3E711-9976-4A1E-B359-006530BBCACB}" srcOrd="5" destOrd="0" presId="urn:microsoft.com/office/officeart/2005/8/layout/radial5"/>
    <dgm:cxn modelId="{80022E7A-122C-4E9B-A695-0EE44E750CD6}" type="presParOf" srcId="{7BE3E711-9976-4A1E-B359-006530BBCACB}" destId="{6B045C78-DED5-44CA-99F2-ED3D2A1DFDE3}" srcOrd="0" destOrd="0" presId="urn:microsoft.com/office/officeart/2005/8/layout/radial5"/>
    <dgm:cxn modelId="{777C75D6-A798-4AD6-AFB5-A12537F72858}" type="presParOf" srcId="{48BBDDED-5784-40DF-AEA8-4104D3AF3D02}" destId="{5459AF86-ADC4-4E18-8CF7-F2E98623116B}" srcOrd="6" destOrd="0" presId="urn:microsoft.com/office/officeart/2005/8/layout/radial5"/>
    <dgm:cxn modelId="{666E26A7-B4B5-42B5-BA26-FB3A07C85728}" type="presParOf" srcId="{48BBDDED-5784-40DF-AEA8-4104D3AF3D02}" destId="{1E3FB7AE-5E39-42D5-9A00-1A83CC4A6DFF}" srcOrd="7" destOrd="0" presId="urn:microsoft.com/office/officeart/2005/8/layout/radial5"/>
    <dgm:cxn modelId="{B6C26F9C-E52E-4BFA-A06F-60FF86FD2481}" type="presParOf" srcId="{1E3FB7AE-5E39-42D5-9A00-1A83CC4A6DFF}" destId="{74B4679F-CC00-447B-8285-A7702A1ADEC2}" srcOrd="0" destOrd="0" presId="urn:microsoft.com/office/officeart/2005/8/layout/radial5"/>
    <dgm:cxn modelId="{9C39CDF5-CB33-4BAB-9EA8-0C859856D26B}" type="presParOf" srcId="{48BBDDED-5784-40DF-AEA8-4104D3AF3D02}" destId="{D1C645DF-C311-4784-AFC5-D5452129200C}" srcOrd="8" destOrd="0" presId="urn:microsoft.com/office/officeart/2005/8/layout/radial5"/>
    <dgm:cxn modelId="{73FF3EB0-7920-479B-AB7E-E1447A863804}" type="presParOf" srcId="{48BBDDED-5784-40DF-AEA8-4104D3AF3D02}" destId="{74F4E27B-C84A-4C76-A9E8-2E87BFB13D48}" srcOrd="9" destOrd="0" presId="urn:microsoft.com/office/officeart/2005/8/layout/radial5"/>
    <dgm:cxn modelId="{92863B3C-146C-4B86-BF7F-89AF757E20B2}" type="presParOf" srcId="{74F4E27B-C84A-4C76-A9E8-2E87BFB13D48}" destId="{08CF1C77-4A9A-4E5D-BE88-FDECC92B38D3}" srcOrd="0" destOrd="0" presId="urn:microsoft.com/office/officeart/2005/8/layout/radial5"/>
    <dgm:cxn modelId="{040F8E13-1961-49F6-B4DB-BBBD7C11D2D9}" type="presParOf" srcId="{48BBDDED-5784-40DF-AEA8-4104D3AF3D02}" destId="{24B2D8CB-4DB3-4A23-8191-EEBF3DD56F90}" srcOrd="10" destOrd="0" presId="urn:microsoft.com/office/officeart/2005/8/layout/radial5"/>
    <dgm:cxn modelId="{60D076F4-B8E0-4846-BB06-CB63F357AF9A}" type="presParOf" srcId="{48BBDDED-5784-40DF-AEA8-4104D3AF3D02}" destId="{221AC7D5-015C-42CF-AC33-5725DB99EA66}" srcOrd="11" destOrd="0" presId="urn:microsoft.com/office/officeart/2005/8/layout/radial5"/>
    <dgm:cxn modelId="{171EDCF5-01BA-40D5-8ABC-9C5D0458EB08}" type="presParOf" srcId="{221AC7D5-015C-42CF-AC33-5725DB99EA66}" destId="{43E6CE9C-ADF9-4F7A-9455-5904FF466E7D}" srcOrd="0" destOrd="0" presId="urn:microsoft.com/office/officeart/2005/8/layout/radial5"/>
    <dgm:cxn modelId="{9CDB53A0-2D85-470C-B075-AE6F930123E1}" type="presParOf" srcId="{48BBDDED-5784-40DF-AEA8-4104D3AF3D02}" destId="{2CB377A9-2E21-466A-8220-1D4465806069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833EC0-9208-4833-BEFF-937620C39BB3}" type="doc">
      <dgm:prSet loTypeId="urn:microsoft.com/office/officeart/2005/8/layout/radial5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E8309988-8A4B-429D-A80F-4F1E57AC748B}">
      <dgm:prSet phldrT="[Testo]" custT="1"/>
      <dgm:spPr>
        <a:xfrm>
          <a:off x="3654376" y="2049293"/>
          <a:ext cx="2092698" cy="2204559"/>
        </a:xfrm>
      </dgm:spPr>
      <dgm:t>
        <a:bodyPr/>
        <a:lstStyle/>
        <a:p>
          <a:endParaRPr lang="it-IT" sz="1100" b="1" dirty="0">
            <a:latin typeface="Calibri"/>
            <a:ea typeface="+mn-ea"/>
            <a:cs typeface="+mn-cs"/>
          </a:endParaRPr>
        </a:p>
      </dgm:t>
    </dgm:pt>
    <dgm:pt modelId="{62AEB5C3-2F02-4997-8A92-3D62B6BEBF57}" type="parTrans" cxnId="{3828DC23-7044-47C1-8807-12491C94904B}">
      <dgm:prSet/>
      <dgm:spPr/>
      <dgm:t>
        <a:bodyPr/>
        <a:lstStyle/>
        <a:p>
          <a:endParaRPr lang="it-IT"/>
        </a:p>
      </dgm:t>
    </dgm:pt>
    <dgm:pt modelId="{64929D99-EC57-441A-A16E-9181BFC29C86}" type="sibTrans" cxnId="{3828DC23-7044-47C1-8807-12491C94904B}">
      <dgm:prSet/>
      <dgm:spPr/>
      <dgm:t>
        <a:bodyPr/>
        <a:lstStyle/>
        <a:p>
          <a:endParaRPr lang="it-IT"/>
        </a:p>
      </dgm:t>
    </dgm:pt>
    <dgm:pt modelId="{84C6694F-A2CD-4C16-9220-F230B15704A4}">
      <dgm:prSet phldrT="[Testo]" custT="1"/>
      <dgm:spPr>
        <a:xfrm>
          <a:off x="3872131" y="2945"/>
          <a:ext cx="1657189" cy="1657189"/>
        </a:xfrm>
      </dgm:spPr>
      <dgm:t>
        <a:bodyPr/>
        <a:lstStyle/>
        <a:p>
          <a:r>
            <a:rPr lang="it-IT" sz="1000" dirty="0">
              <a:latin typeface="Calibri"/>
              <a:ea typeface="+mn-ea"/>
              <a:cs typeface="+mn-cs"/>
            </a:rPr>
            <a:t>Menu «zero sprechi»</a:t>
          </a:r>
          <a:endParaRPr lang="it-IT" sz="700" dirty="0">
            <a:latin typeface="Calibri"/>
            <a:ea typeface="+mn-ea"/>
            <a:cs typeface="+mn-cs"/>
          </a:endParaRPr>
        </a:p>
      </dgm:t>
    </dgm:pt>
    <dgm:pt modelId="{F7004842-1E30-44CF-97DC-8C7A0513E5C3}" type="parTrans" cxnId="{392D86DC-98A1-4C9D-9FB6-A2B253FEFA61}">
      <dgm:prSet/>
      <dgm:spPr>
        <a:xfrm rot="16200000">
          <a:off x="4597598" y="1578829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5E7489-8E07-4863-9AE4-C6BEC994E8E1}" type="sibTrans" cxnId="{392D86DC-98A1-4C9D-9FB6-A2B253FEFA61}">
      <dgm:prSet/>
      <dgm:spPr/>
      <dgm:t>
        <a:bodyPr/>
        <a:lstStyle/>
        <a:p>
          <a:endParaRPr lang="it-IT"/>
        </a:p>
      </dgm:t>
    </dgm:pt>
    <dgm:pt modelId="{2435F84D-916A-4733-99BB-CEB3D47DA358}">
      <dgm:prSet phldrT="[Testo]" custT="1"/>
      <dgm:spPr>
        <a:xfrm>
          <a:off x="5881338" y="1162961"/>
          <a:ext cx="1657189" cy="1657189"/>
        </a:xfrm>
      </dgm:spPr>
      <dgm:t>
        <a:bodyPr/>
        <a:lstStyle/>
        <a:p>
          <a:r>
            <a:rPr lang="it-IT" sz="1000" b="0" i="0" dirty="0"/>
            <a:t>App che aiutano a differenziare i rifiuti, App che mettono in connessione chi produce/può recuperare un rifiuto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3545032F-E1A0-488F-9861-1FB6FD38AD65}" type="parTrans" cxnId="{35AA7E5C-613E-41F9-9B46-029C91E95367}">
      <dgm:prSet/>
      <dgm:spPr>
        <a:xfrm rot="19800000">
          <a:off x="5685261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6748B9E-4F8B-49AF-973C-545932A08CAC}" type="sibTrans" cxnId="{35AA7E5C-613E-41F9-9B46-029C91E95367}">
      <dgm:prSet/>
      <dgm:spPr/>
      <dgm:t>
        <a:bodyPr/>
        <a:lstStyle/>
        <a:p>
          <a:endParaRPr lang="it-IT"/>
        </a:p>
      </dgm:t>
    </dgm:pt>
    <dgm:pt modelId="{936B500F-47F8-4F6D-8EE0-6E89C144491F}">
      <dgm:prSet phldrT="[Testo]" custT="1"/>
      <dgm:spPr>
        <a:xfrm>
          <a:off x="1862923" y="1162961"/>
          <a:ext cx="1657189" cy="1657189"/>
        </a:xfrm>
      </dgm:spPr>
      <dgm:t>
        <a:bodyPr/>
        <a:lstStyle/>
        <a:p>
          <a:r>
            <a:rPr lang="it-IT" sz="1050" dirty="0">
              <a:latin typeface="Calibri"/>
              <a:ea typeface="+mn-ea"/>
              <a:cs typeface="+mn-cs"/>
            </a:rPr>
            <a:t>Compostiere «di comunità» </a:t>
          </a:r>
        </a:p>
      </dgm:t>
    </dgm:pt>
    <dgm:pt modelId="{CED297B2-649E-4D5A-9022-0CA3FBC3CEAF}" type="parTrans" cxnId="{B87FAFBF-A401-4D4E-A925-24DF153A7CB3}">
      <dgm:prSet/>
      <dgm:spPr>
        <a:xfrm rot="12600000">
          <a:off x="3487279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AFADDB-03E5-4971-89D1-7F712ADC0F2F}" type="sibTrans" cxnId="{B87FAFBF-A401-4D4E-A925-24DF153A7CB3}">
      <dgm:prSet/>
      <dgm:spPr/>
      <dgm:t>
        <a:bodyPr/>
        <a:lstStyle/>
        <a:p>
          <a:endParaRPr lang="it-IT"/>
        </a:p>
      </dgm:t>
    </dgm:pt>
    <dgm:pt modelId="{6EDE5368-D260-4DA4-BF07-97EC1AD2C5A1}">
      <dgm:prSet custT="1"/>
      <dgm:spPr>
        <a:xfrm>
          <a:off x="5881338" y="3482994"/>
          <a:ext cx="1657189" cy="1657189"/>
        </a:xfrm>
      </dgm:spPr>
      <dgm:t>
        <a:bodyPr/>
        <a:lstStyle/>
        <a:p>
          <a:r>
            <a:rPr lang="it-IT" sz="1000" dirty="0">
              <a:latin typeface="Calibri"/>
              <a:ea typeface="+mn-ea"/>
              <a:cs typeface="+mn-cs"/>
            </a:rPr>
            <a:t>Produzione di nuovi materiali dai processi di recupero dei rifiuti</a:t>
          </a:r>
        </a:p>
      </dgm:t>
    </dgm:pt>
    <dgm:pt modelId="{04DF9314-4799-45D6-9420-0EC9C6168170}" type="parTrans" cxnId="{F01B7EBE-FEA5-4B93-B630-CB26580FEFA5}">
      <dgm:prSet/>
      <dgm:spPr>
        <a:xfrm rot="1800000">
          <a:off x="5685261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66C276-68BE-44DD-BE51-EE9387EA0BC6}" type="sibTrans" cxnId="{F01B7EBE-FEA5-4B93-B630-CB26580FEFA5}">
      <dgm:prSet/>
      <dgm:spPr/>
      <dgm:t>
        <a:bodyPr/>
        <a:lstStyle/>
        <a:p>
          <a:endParaRPr lang="it-IT"/>
        </a:p>
      </dgm:t>
    </dgm:pt>
    <dgm:pt modelId="{321730C5-DF7E-4116-87F1-A0071D216815}">
      <dgm:prSet custT="1"/>
      <dgm:spPr>
        <a:xfrm>
          <a:off x="3872131" y="4643011"/>
          <a:ext cx="1657189" cy="1657189"/>
        </a:xfrm>
      </dgm:spPr>
      <dgm:t>
        <a:bodyPr/>
        <a:lstStyle/>
        <a:p>
          <a:r>
            <a:rPr lang="it-IT" sz="1100" dirty="0">
              <a:latin typeface="Calibri"/>
              <a:ea typeface="+mn-ea"/>
              <a:cs typeface="+mn-cs"/>
            </a:rPr>
            <a:t>Riuso e sharing (di oggetti, spazi..)</a:t>
          </a:r>
        </a:p>
      </dgm:t>
    </dgm:pt>
    <dgm:pt modelId="{8154B041-E682-4897-844A-C737CA7288DD}" type="parTrans" cxnId="{4401E819-7C51-4E81-90ED-A670C2C3C27C}">
      <dgm:prSet/>
      <dgm:spPr>
        <a:xfrm rot="5400000">
          <a:off x="4597598" y="4160872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6ED9E6-80D9-476F-ADB5-BF58DB4FEBFB}" type="sibTrans" cxnId="{4401E819-7C51-4E81-90ED-A670C2C3C27C}">
      <dgm:prSet/>
      <dgm:spPr/>
      <dgm:t>
        <a:bodyPr/>
        <a:lstStyle/>
        <a:p>
          <a:endParaRPr lang="it-IT"/>
        </a:p>
      </dgm:t>
    </dgm:pt>
    <dgm:pt modelId="{3BFDD759-17B1-4BE5-8928-4E12ECC96D0B}">
      <dgm:prSet custT="1"/>
      <dgm:spPr>
        <a:xfrm>
          <a:off x="1862923" y="3482994"/>
          <a:ext cx="1657189" cy="1657189"/>
        </a:xfrm>
      </dgm:spPr>
      <dgm:t>
        <a:bodyPr/>
        <a:lstStyle/>
        <a:p>
          <a:r>
            <a:rPr lang="it-IT" sz="1000" dirty="0">
              <a:latin typeface="+mn-lt"/>
              <a:ea typeface="+mn-ea"/>
              <a:cs typeface="+mn-cs"/>
            </a:rPr>
            <a:t>Innovazione nei contenitori per rifiuti/introduzione  di raccolta separata per specifiche frazioni di rifiuti</a:t>
          </a:r>
          <a:endParaRPr lang="it-IT" sz="1400" dirty="0">
            <a:latin typeface="Calibri"/>
            <a:ea typeface="+mn-ea"/>
            <a:cs typeface="+mn-cs"/>
          </a:endParaRPr>
        </a:p>
      </dgm:t>
    </dgm:pt>
    <dgm:pt modelId="{3A62B158-B8C1-4AF6-B6CB-BD6B4126AE90}" type="parTrans" cxnId="{A23E5667-A481-4E1F-B1FD-0E55B67F595F}">
      <dgm:prSet/>
      <dgm:spPr>
        <a:xfrm rot="9000000">
          <a:off x="3487279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266757-2F70-4F30-9D79-14112327595F}" type="sibTrans" cxnId="{A23E5667-A481-4E1F-B1FD-0E55B67F595F}">
      <dgm:prSet/>
      <dgm:spPr/>
      <dgm:t>
        <a:bodyPr/>
        <a:lstStyle/>
        <a:p>
          <a:endParaRPr lang="it-IT"/>
        </a:p>
      </dgm:t>
    </dgm:pt>
    <dgm:pt modelId="{48BBDDED-5784-40DF-AEA8-4104D3AF3D02}" type="pres">
      <dgm:prSet presAssocID="{F8833EC0-9208-4833-BEFF-937620C39B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BFFB09B-AAC6-450C-815B-98DCF861F0F0}" type="pres">
      <dgm:prSet presAssocID="{E8309988-8A4B-429D-A80F-4F1E57AC748B}" presName="centerShape" presStyleLbl="node0" presStyleIdx="0" presStyleCnt="1" custScaleX="126280" custScaleY="133030"/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EE5A6572-2B82-4570-BA2E-38E4440674AE}" type="pres">
      <dgm:prSet presAssocID="{F7004842-1E30-44CF-97DC-8C7A0513E5C3}" presName="par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914A477-B32F-49D8-9AD9-0EAA9D442721}" type="pres">
      <dgm:prSet presAssocID="{F7004842-1E30-44CF-97DC-8C7A0513E5C3}" presName="connectorText" presStyleLbl="sibTrans2D1" presStyleIdx="0" presStyleCnt="6"/>
      <dgm:spPr/>
      <dgm:t>
        <a:bodyPr/>
        <a:lstStyle/>
        <a:p>
          <a:endParaRPr lang="it-IT"/>
        </a:p>
      </dgm:t>
    </dgm:pt>
    <dgm:pt modelId="{B781A51A-577C-4E3B-84EC-27CDE6D10062}" type="pres">
      <dgm:prSet presAssocID="{84C6694F-A2CD-4C16-9220-F230B15704A4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DF6261F5-924B-45E7-BE9A-34863338CB7A}" type="pres">
      <dgm:prSet presAssocID="{3545032F-E1A0-488F-9861-1FB6FD38AD65}" presName="par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13D8F4A3-3689-40C2-B41C-432F53D98809}" type="pres">
      <dgm:prSet presAssocID="{3545032F-E1A0-488F-9861-1FB6FD38AD65}" presName="connectorText" presStyleLbl="sibTrans2D1" presStyleIdx="1" presStyleCnt="6"/>
      <dgm:spPr/>
      <dgm:t>
        <a:bodyPr/>
        <a:lstStyle/>
        <a:p>
          <a:endParaRPr lang="it-IT"/>
        </a:p>
      </dgm:t>
    </dgm:pt>
    <dgm:pt modelId="{CC6B7D3C-508D-4CEB-AD0C-86B42C211E66}" type="pres">
      <dgm:prSet presAssocID="{2435F84D-916A-4733-99BB-CEB3D47DA358}" presName="node" presStyleLbl="node1" presStyleIdx="1" presStyleCnt="6" custScaleX="123640" custScaleY="86131" custRadScaleRad="110288" custRadScaleInc="24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BE3E711-9976-4A1E-B359-006530BBCACB}" type="pres">
      <dgm:prSet presAssocID="{04DF9314-4799-45D6-9420-0EC9C6168170}" presName="par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6B045C78-DED5-44CA-99F2-ED3D2A1DFDE3}" type="pres">
      <dgm:prSet presAssocID="{04DF9314-4799-45D6-9420-0EC9C6168170}" presName="connectorText" presStyleLbl="sibTrans2D1" presStyleIdx="2" presStyleCnt="6"/>
      <dgm:spPr/>
      <dgm:t>
        <a:bodyPr/>
        <a:lstStyle/>
        <a:p>
          <a:endParaRPr lang="it-IT"/>
        </a:p>
      </dgm:t>
    </dgm:pt>
    <dgm:pt modelId="{5459AF86-ADC4-4E18-8CF7-F2E98623116B}" type="pres">
      <dgm:prSet presAssocID="{6EDE5368-D260-4DA4-BF07-97EC1AD2C5A1}" presName="node" presStyleLbl="node1" presStyleIdx="2" presStyleCnt="6" custScaleX="1055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1E3FB7AE-5E39-42D5-9A00-1A83CC4A6DFF}" type="pres">
      <dgm:prSet presAssocID="{8154B041-E682-4897-844A-C737CA7288DD}" presName="par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74B4679F-CC00-447B-8285-A7702A1ADEC2}" type="pres">
      <dgm:prSet presAssocID="{8154B041-E682-4897-844A-C737CA7288DD}" presName="connectorText" presStyleLbl="sibTrans2D1" presStyleIdx="3" presStyleCnt="6"/>
      <dgm:spPr/>
      <dgm:t>
        <a:bodyPr/>
        <a:lstStyle/>
        <a:p>
          <a:endParaRPr lang="it-IT"/>
        </a:p>
      </dgm:t>
    </dgm:pt>
    <dgm:pt modelId="{D1C645DF-C311-4784-AFC5-D5452129200C}" type="pres">
      <dgm:prSet presAssocID="{321730C5-DF7E-4116-87F1-A0071D216815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4F4E27B-C84A-4C76-A9E8-2E87BFB13D48}" type="pres">
      <dgm:prSet presAssocID="{3A62B158-B8C1-4AF6-B6CB-BD6B4126AE90}" presName="parTrans" presStyleLbl="sibTrans2D1" presStyleIdx="4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8CF1C77-4A9A-4E5D-BE88-FDECC92B38D3}" type="pres">
      <dgm:prSet presAssocID="{3A62B158-B8C1-4AF6-B6CB-BD6B4126AE90}" presName="connectorText" presStyleLbl="sibTrans2D1" presStyleIdx="4" presStyleCnt="6"/>
      <dgm:spPr/>
      <dgm:t>
        <a:bodyPr/>
        <a:lstStyle/>
        <a:p>
          <a:endParaRPr lang="it-IT"/>
        </a:p>
      </dgm:t>
    </dgm:pt>
    <dgm:pt modelId="{24B2D8CB-4DB3-4A23-8191-EEBF3DD56F90}" type="pres">
      <dgm:prSet presAssocID="{3BFDD759-17B1-4BE5-8928-4E12ECC96D0B}" presName="node" presStyleLbl="node1" presStyleIdx="4" presStyleCnt="6" custScaleX="127650" custScaleY="1192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221AC7D5-015C-42CF-AC33-5725DB99EA66}" type="pres">
      <dgm:prSet presAssocID="{CED297B2-649E-4D5A-9022-0CA3FBC3CEAF}" presName="parTrans" presStyleLbl="sibTrans2D1" presStyleIdx="5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43E6CE9C-ADF9-4F7A-9455-5904FF466E7D}" type="pres">
      <dgm:prSet presAssocID="{CED297B2-649E-4D5A-9022-0CA3FBC3CEAF}" presName="connectorText" presStyleLbl="sibTrans2D1" presStyleIdx="5" presStyleCnt="6"/>
      <dgm:spPr/>
      <dgm:t>
        <a:bodyPr/>
        <a:lstStyle/>
        <a:p>
          <a:endParaRPr lang="it-IT"/>
        </a:p>
      </dgm:t>
    </dgm:pt>
    <dgm:pt modelId="{2CB377A9-2E21-466A-8220-1D4465806069}" type="pres">
      <dgm:prSet presAssocID="{936B500F-47F8-4F6D-8EE0-6E89C144491F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</dgm:ptLst>
  <dgm:cxnLst>
    <dgm:cxn modelId="{0284A4C0-84FE-46B0-9602-FEF333BF98EA}" type="presOf" srcId="{04DF9314-4799-45D6-9420-0EC9C6168170}" destId="{6B045C78-DED5-44CA-99F2-ED3D2A1DFDE3}" srcOrd="1" destOrd="0" presId="urn:microsoft.com/office/officeart/2005/8/layout/radial5"/>
    <dgm:cxn modelId="{B0A4E433-CC23-4332-9E6E-5F47307121DF}" type="presOf" srcId="{CED297B2-649E-4D5A-9022-0CA3FBC3CEAF}" destId="{221AC7D5-015C-42CF-AC33-5725DB99EA66}" srcOrd="0" destOrd="0" presId="urn:microsoft.com/office/officeart/2005/8/layout/radial5"/>
    <dgm:cxn modelId="{42CEEAC9-6118-48CB-B6F1-628CE34EED9C}" type="presOf" srcId="{3545032F-E1A0-488F-9861-1FB6FD38AD65}" destId="{13D8F4A3-3689-40C2-B41C-432F53D98809}" srcOrd="1" destOrd="0" presId="urn:microsoft.com/office/officeart/2005/8/layout/radial5"/>
    <dgm:cxn modelId="{B87FAFBF-A401-4D4E-A925-24DF153A7CB3}" srcId="{E8309988-8A4B-429D-A80F-4F1E57AC748B}" destId="{936B500F-47F8-4F6D-8EE0-6E89C144491F}" srcOrd="5" destOrd="0" parTransId="{CED297B2-649E-4D5A-9022-0CA3FBC3CEAF}" sibTransId="{65AFADDB-03E5-4971-89D1-7F712ADC0F2F}"/>
    <dgm:cxn modelId="{35AA7E5C-613E-41F9-9B46-029C91E95367}" srcId="{E8309988-8A4B-429D-A80F-4F1E57AC748B}" destId="{2435F84D-916A-4733-99BB-CEB3D47DA358}" srcOrd="1" destOrd="0" parTransId="{3545032F-E1A0-488F-9861-1FB6FD38AD65}" sibTransId="{B6748B9E-4F8B-49AF-973C-545932A08CAC}"/>
    <dgm:cxn modelId="{392D86DC-98A1-4C9D-9FB6-A2B253FEFA61}" srcId="{E8309988-8A4B-429D-A80F-4F1E57AC748B}" destId="{84C6694F-A2CD-4C16-9220-F230B15704A4}" srcOrd="0" destOrd="0" parTransId="{F7004842-1E30-44CF-97DC-8C7A0513E5C3}" sibTransId="{3B5E7489-8E07-4863-9AE4-C6BEC994E8E1}"/>
    <dgm:cxn modelId="{3828DC23-7044-47C1-8807-12491C94904B}" srcId="{F8833EC0-9208-4833-BEFF-937620C39BB3}" destId="{E8309988-8A4B-429D-A80F-4F1E57AC748B}" srcOrd="0" destOrd="0" parTransId="{62AEB5C3-2F02-4997-8A92-3D62B6BEBF57}" sibTransId="{64929D99-EC57-441A-A16E-9181BFC29C86}"/>
    <dgm:cxn modelId="{51AA0F3B-3AD7-42A8-8361-226B0C395B9A}" type="presOf" srcId="{3A62B158-B8C1-4AF6-B6CB-BD6B4126AE90}" destId="{08CF1C77-4A9A-4E5D-BE88-FDECC92B38D3}" srcOrd="1" destOrd="0" presId="urn:microsoft.com/office/officeart/2005/8/layout/radial5"/>
    <dgm:cxn modelId="{8E4FB3A4-C306-49FE-920B-E39C50001010}" type="presOf" srcId="{8154B041-E682-4897-844A-C737CA7288DD}" destId="{1E3FB7AE-5E39-42D5-9A00-1A83CC4A6DFF}" srcOrd="0" destOrd="0" presId="urn:microsoft.com/office/officeart/2005/8/layout/radial5"/>
    <dgm:cxn modelId="{4401E819-7C51-4E81-90ED-A670C2C3C27C}" srcId="{E8309988-8A4B-429D-A80F-4F1E57AC748B}" destId="{321730C5-DF7E-4116-87F1-A0071D216815}" srcOrd="3" destOrd="0" parTransId="{8154B041-E682-4897-844A-C737CA7288DD}" sibTransId="{FC6ED9E6-80D9-476F-ADB5-BF58DB4FEBFB}"/>
    <dgm:cxn modelId="{F01B7EBE-FEA5-4B93-B630-CB26580FEFA5}" srcId="{E8309988-8A4B-429D-A80F-4F1E57AC748B}" destId="{6EDE5368-D260-4DA4-BF07-97EC1AD2C5A1}" srcOrd="2" destOrd="0" parTransId="{04DF9314-4799-45D6-9420-0EC9C6168170}" sibTransId="{8866C276-68BE-44DD-BE51-EE9387EA0BC6}"/>
    <dgm:cxn modelId="{FE5AA1CA-5210-4378-857B-88C887DBB55D}" type="presOf" srcId="{E8309988-8A4B-429D-A80F-4F1E57AC748B}" destId="{2BFFB09B-AAC6-450C-815B-98DCF861F0F0}" srcOrd="0" destOrd="0" presId="urn:microsoft.com/office/officeart/2005/8/layout/radial5"/>
    <dgm:cxn modelId="{88F66680-00E2-4FFB-9A33-98D1B73619B6}" type="presOf" srcId="{F7004842-1E30-44CF-97DC-8C7A0513E5C3}" destId="{0914A477-B32F-49D8-9AD9-0EAA9D442721}" srcOrd="1" destOrd="0" presId="urn:microsoft.com/office/officeart/2005/8/layout/radial5"/>
    <dgm:cxn modelId="{3C9BAE14-3C0A-4919-B80D-776EA364E5CA}" type="presOf" srcId="{2435F84D-916A-4733-99BB-CEB3D47DA358}" destId="{CC6B7D3C-508D-4CEB-AD0C-86B42C211E66}" srcOrd="0" destOrd="0" presId="urn:microsoft.com/office/officeart/2005/8/layout/radial5"/>
    <dgm:cxn modelId="{EF5A6FDB-B940-41C3-BF5E-CD44C984F329}" type="presOf" srcId="{8154B041-E682-4897-844A-C737CA7288DD}" destId="{74B4679F-CC00-447B-8285-A7702A1ADEC2}" srcOrd="1" destOrd="0" presId="urn:microsoft.com/office/officeart/2005/8/layout/radial5"/>
    <dgm:cxn modelId="{1B9F8793-98D1-445B-8289-7E3409BE22DA}" type="presOf" srcId="{3BFDD759-17B1-4BE5-8928-4E12ECC96D0B}" destId="{24B2D8CB-4DB3-4A23-8191-EEBF3DD56F90}" srcOrd="0" destOrd="0" presId="urn:microsoft.com/office/officeart/2005/8/layout/radial5"/>
    <dgm:cxn modelId="{5D71FBC5-981A-468E-8086-138B576DFCFD}" type="presOf" srcId="{F7004842-1E30-44CF-97DC-8C7A0513E5C3}" destId="{EE5A6572-2B82-4570-BA2E-38E4440674AE}" srcOrd="0" destOrd="0" presId="urn:microsoft.com/office/officeart/2005/8/layout/radial5"/>
    <dgm:cxn modelId="{0D164AE7-19C0-4773-8F50-F08F533740A6}" type="presOf" srcId="{CED297B2-649E-4D5A-9022-0CA3FBC3CEAF}" destId="{43E6CE9C-ADF9-4F7A-9455-5904FF466E7D}" srcOrd="1" destOrd="0" presId="urn:microsoft.com/office/officeart/2005/8/layout/radial5"/>
    <dgm:cxn modelId="{A5481874-3EAB-477C-83D1-296C6B7205CC}" type="presOf" srcId="{84C6694F-A2CD-4C16-9220-F230B15704A4}" destId="{B781A51A-577C-4E3B-84EC-27CDE6D10062}" srcOrd="0" destOrd="0" presId="urn:microsoft.com/office/officeart/2005/8/layout/radial5"/>
    <dgm:cxn modelId="{49A7C070-BFC5-4145-81C1-22A2A3BDA99B}" type="presOf" srcId="{F8833EC0-9208-4833-BEFF-937620C39BB3}" destId="{48BBDDED-5784-40DF-AEA8-4104D3AF3D02}" srcOrd="0" destOrd="0" presId="urn:microsoft.com/office/officeart/2005/8/layout/radial5"/>
    <dgm:cxn modelId="{732BF04F-4837-4C3C-8124-F940E295BDF6}" type="presOf" srcId="{936B500F-47F8-4F6D-8EE0-6E89C144491F}" destId="{2CB377A9-2E21-466A-8220-1D4465806069}" srcOrd="0" destOrd="0" presId="urn:microsoft.com/office/officeart/2005/8/layout/radial5"/>
    <dgm:cxn modelId="{A2225233-A1BE-40B3-B7E9-81BB4E1E71CF}" type="presOf" srcId="{321730C5-DF7E-4116-87F1-A0071D216815}" destId="{D1C645DF-C311-4784-AFC5-D5452129200C}" srcOrd="0" destOrd="0" presId="urn:microsoft.com/office/officeart/2005/8/layout/radial5"/>
    <dgm:cxn modelId="{26E51FC5-0E8C-4A1C-AC1C-BACD085C3821}" type="presOf" srcId="{04DF9314-4799-45D6-9420-0EC9C6168170}" destId="{7BE3E711-9976-4A1E-B359-006530BBCACB}" srcOrd="0" destOrd="0" presId="urn:microsoft.com/office/officeart/2005/8/layout/radial5"/>
    <dgm:cxn modelId="{A76B17A9-9B96-445F-9BAB-E6ACB7150309}" type="presOf" srcId="{6EDE5368-D260-4DA4-BF07-97EC1AD2C5A1}" destId="{5459AF86-ADC4-4E18-8CF7-F2E98623116B}" srcOrd="0" destOrd="0" presId="urn:microsoft.com/office/officeart/2005/8/layout/radial5"/>
    <dgm:cxn modelId="{A23E5667-A481-4E1F-B1FD-0E55B67F595F}" srcId="{E8309988-8A4B-429D-A80F-4F1E57AC748B}" destId="{3BFDD759-17B1-4BE5-8928-4E12ECC96D0B}" srcOrd="4" destOrd="0" parTransId="{3A62B158-B8C1-4AF6-B6CB-BD6B4126AE90}" sibTransId="{21266757-2F70-4F30-9D79-14112327595F}"/>
    <dgm:cxn modelId="{F8B26259-03F4-4B27-B4A8-D6468001D645}" type="presOf" srcId="{3545032F-E1A0-488F-9861-1FB6FD38AD65}" destId="{DF6261F5-924B-45E7-BE9A-34863338CB7A}" srcOrd="0" destOrd="0" presId="urn:microsoft.com/office/officeart/2005/8/layout/radial5"/>
    <dgm:cxn modelId="{7FA75886-461A-481B-B459-04E199F01A40}" type="presOf" srcId="{3A62B158-B8C1-4AF6-B6CB-BD6B4126AE90}" destId="{74F4E27B-C84A-4C76-A9E8-2E87BFB13D48}" srcOrd="0" destOrd="0" presId="urn:microsoft.com/office/officeart/2005/8/layout/radial5"/>
    <dgm:cxn modelId="{5569B8E0-6707-42AA-9783-6BDA3E20970D}" type="presParOf" srcId="{48BBDDED-5784-40DF-AEA8-4104D3AF3D02}" destId="{2BFFB09B-AAC6-450C-815B-98DCF861F0F0}" srcOrd="0" destOrd="0" presId="urn:microsoft.com/office/officeart/2005/8/layout/radial5"/>
    <dgm:cxn modelId="{5B688712-4B9B-4BBA-A5A2-ECDE9CD0EA6F}" type="presParOf" srcId="{48BBDDED-5784-40DF-AEA8-4104D3AF3D02}" destId="{EE5A6572-2B82-4570-BA2E-38E4440674AE}" srcOrd="1" destOrd="0" presId="urn:microsoft.com/office/officeart/2005/8/layout/radial5"/>
    <dgm:cxn modelId="{1E837251-B829-4494-A4E3-8BBEC29F5F5A}" type="presParOf" srcId="{EE5A6572-2B82-4570-BA2E-38E4440674AE}" destId="{0914A477-B32F-49D8-9AD9-0EAA9D442721}" srcOrd="0" destOrd="0" presId="urn:microsoft.com/office/officeart/2005/8/layout/radial5"/>
    <dgm:cxn modelId="{AE4D9BAF-1939-472F-851F-736F464E3721}" type="presParOf" srcId="{48BBDDED-5784-40DF-AEA8-4104D3AF3D02}" destId="{B781A51A-577C-4E3B-84EC-27CDE6D10062}" srcOrd="2" destOrd="0" presId="urn:microsoft.com/office/officeart/2005/8/layout/radial5"/>
    <dgm:cxn modelId="{1DC0C82A-88AC-4699-8245-2D673B7DA280}" type="presParOf" srcId="{48BBDDED-5784-40DF-AEA8-4104D3AF3D02}" destId="{DF6261F5-924B-45E7-BE9A-34863338CB7A}" srcOrd="3" destOrd="0" presId="urn:microsoft.com/office/officeart/2005/8/layout/radial5"/>
    <dgm:cxn modelId="{92DD42D4-C7B3-49D5-84FB-F2A346D0CCBA}" type="presParOf" srcId="{DF6261F5-924B-45E7-BE9A-34863338CB7A}" destId="{13D8F4A3-3689-40C2-B41C-432F53D98809}" srcOrd="0" destOrd="0" presId="urn:microsoft.com/office/officeart/2005/8/layout/radial5"/>
    <dgm:cxn modelId="{A7B110F4-4DB4-4165-B42B-FF31B77F8483}" type="presParOf" srcId="{48BBDDED-5784-40DF-AEA8-4104D3AF3D02}" destId="{CC6B7D3C-508D-4CEB-AD0C-86B42C211E66}" srcOrd="4" destOrd="0" presId="urn:microsoft.com/office/officeart/2005/8/layout/radial5"/>
    <dgm:cxn modelId="{33CEAF05-C86B-464D-B951-A12C0A5E2F03}" type="presParOf" srcId="{48BBDDED-5784-40DF-AEA8-4104D3AF3D02}" destId="{7BE3E711-9976-4A1E-B359-006530BBCACB}" srcOrd="5" destOrd="0" presId="urn:microsoft.com/office/officeart/2005/8/layout/radial5"/>
    <dgm:cxn modelId="{407D9E36-0F5D-4DF9-BF23-0B49CE823144}" type="presParOf" srcId="{7BE3E711-9976-4A1E-B359-006530BBCACB}" destId="{6B045C78-DED5-44CA-99F2-ED3D2A1DFDE3}" srcOrd="0" destOrd="0" presId="urn:microsoft.com/office/officeart/2005/8/layout/radial5"/>
    <dgm:cxn modelId="{0104C1FF-393B-4CD3-99A5-D90AD43A77DE}" type="presParOf" srcId="{48BBDDED-5784-40DF-AEA8-4104D3AF3D02}" destId="{5459AF86-ADC4-4E18-8CF7-F2E98623116B}" srcOrd="6" destOrd="0" presId="urn:microsoft.com/office/officeart/2005/8/layout/radial5"/>
    <dgm:cxn modelId="{56B0AC90-C4D2-408C-BD00-B530593A45F5}" type="presParOf" srcId="{48BBDDED-5784-40DF-AEA8-4104D3AF3D02}" destId="{1E3FB7AE-5E39-42D5-9A00-1A83CC4A6DFF}" srcOrd="7" destOrd="0" presId="urn:microsoft.com/office/officeart/2005/8/layout/radial5"/>
    <dgm:cxn modelId="{182D58A6-222C-44BA-8AAC-E9543B24CA31}" type="presParOf" srcId="{1E3FB7AE-5E39-42D5-9A00-1A83CC4A6DFF}" destId="{74B4679F-CC00-447B-8285-A7702A1ADEC2}" srcOrd="0" destOrd="0" presId="urn:microsoft.com/office/officeart/2005/8/layout/radial5"/>
    <dgm:cxn modelId="{E2CBEA53-2C06-4E66-8734-54662AEDC4ED}" type="presParOf" srcId="{48BBDDED-5784-40DF-AEA8-4104D3AF3D02}" destId="{D1C645DF-C311-4784-AFC5-D5452129200C}" srcOrd="8" destOrd="0" presId="urn:microsoft.com/office/officeart/2005/8/layout/radial5"/>
    <dgm:cxn modelId="{AF9577C4-0138-44C3-9195-8DB3667E1DB1}" type="presParOf" srcId="{48BBDDED-5784-40DF-AEA8-4104D3AF3D02}" destId="{74F4E27B-C84A-4C76-A9E8-2E87BFB13D48}" srcOrd="9" destOrd="0" presId="urn:microsoft.com/office/officeart/2005/8/layout/radial5"/>
    <dgm:cxn modelId="{D8CDD4A4-BA28-4265-A5CA-6C8F0E1CAF36}" type="presParOf" srcId="{74F4E27B-C84A-4C76-A9E8-2E87BFB13D48}" destId="{08CF1C77-4A9A-4E5D-BE88-FDECC92B38D3}" srcOrd="0" destOrd="0" presId="urn:microsoft.com/office/officeart/2005/8/layout/radial5"/>
    <dgm:cxn modelId="{950ABC57-7904-4DFD-8556-23E0D9826989}" type="presParOf" srcId="{48BBDDED-5784-40DF-AEA8-4104D3AF3D02}" destId="{24B2D8CB-4DB3-4A23-8191-EEBF3DD56F90}" srcOrd="10" destOrd="0" presId="urn:microsoft.com/office/officeart/2005/8/layout/radial5"/>
    <dgm:cxn modelId="{4B4087AE-4037-4490-AF3B-3CD6B634172E}" type="presParOf" srcId="{48BBDDED-5784-40DF-AEA8-4104D3AF3D02}" destId="{221AC7D5-015C-42CF-AC33-5725DB99EA66}" srcOrd="11" destOrd="0" presId="urn:microsoft.com/office/officeart/2005/8/layout/radial5"/>
    <dgm:cxn modelId="{B9A4A435-19D9-46AF-ACE1-94292C7DA96D}" type="presParOf" srcId="{221AC7D5-015C-42CF-AC33-5725DB99EA66}" destId="{43E6CE9C-ADF9-4F7A-9455-5904FF466E7D}" srcOrd="0" destOrd="0" presId="urn:microsoft.com/office/officeart/2005/8/layout/radial5"/>
    <dgm:cxn modelId="{D72C1437-6865-4BD1-9AAB-3E1176680BB8}" type="presParOf" srcId="{48BBDDED-5784-40DF-AEA8-4104D3AF3D02}" destId="{2CB377A9-2E21-466A-8220-1D4465806069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7535F7-BB5D-47C1-BDB3-DBD3A392B882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D21CAAD6-7E9B-4322-B281-1B795F938720}">
      <dgm:prSet phldrT="[Testo]" custT="1"/>
      <dgm:spPr/>
      <dgm:t>
        <a:bodyPr/>
        <a:lstStyle/>
        <a:p>
          <a:r>
            <a:rPr lang="it-IT" sz="2000" dirty="0" smtClean="0"/>
            <a:t>Presentare domanda e scheda progetto  </a:t>
          </a:r>
          <a:r>
            <a:rPr lang="it-IT" sz="2000" b="1" dirty="0" smtClean="0">
              <a:solidFill>
                <a:srgbClr val="FF0000"/>
              </a:solidFill>
            </a:rPr>
            <a:t>entro e non oltre il 14 maggio 2021</a:t>
          </a:r>
          <a:r>
            <a:rPr lang="it-IT" sz="2000" dirty="0" smtClean="0">
              <a:solidFill>
                <a:srgbClr val="FF0000"/>
              </a:solidFill>
            </a:rPr>
            <a:t>. </a:t>
          </a:r>
          <a:endParaRPr lang="it-IT" sz="2000" dirty="0">
            <a:solidFill>
              <a:srgbClr val="FF0000"/>
            </a:solidFill>
          </a:endParaRPr>
        </a:p>
      </dgm:t>
    </dgm:pt>
    <dgm:pt modelId="{428448F3-2E14-4764-A0C8-06AFFBE66B82}" type="parTrans" cxnId="{80457550-7747-4F91-80AE-A15AFA58C5D2}">
      <dgm:prSet/>
      <dgm:spPr/>
      <dgm:t>
        <a:bodyPr/>
        <a:lstStyle/>
        <a:p>
          <a:endParaRPr lang="it-IT"/>
        </a:p>
      </dgm:t>
    </dgm:pt>
    <dgm:pt modelId="{53627FC6-458E-4E57-8B6C-CFE2E080C9BD}" type="sibTrans" cxnId="{80457550-7747-4F91-80AE-A15AFA58C5D2}">
      <dgm:prSet/>
      <dgm:spPr/>
      <dgm:t>
        <a:bodyPr/>
        <a:lstStyle/>
        <a:p>
          <a:endParaRPr lang="it-IT"/>
        </a:p>
      </dgm:t>
    </dgm:pt>
    <dgm:pt modelId="{1E285E82-8CA0-4030-B859-FA15E6380322}">
      <dgm:prSet phldrT="[Testo]" custT="1"/>
      <dgm:spPr/>
      <dgm:t>
        <a:bodyPr/>
        <a:lstStyle/>
        <a:p>
          <a:r>
            <a:rPr lang="it-IT" sz="1800" dirty="0" smtClean="0"/>
            <a:t>L’idea progettuale candidata deve essere coerente con i temi e le finalità del progetto IMPATTI-NO</a:t>
          </a:r>
          <a:endParaRPr lang="it-IT" sz="1800" dirty="0"/>
        </a:p>
      </dgm:t>
    </dgm:pt>
    <dgm:pt modelId="{895E090C-F865-4838-956E-AC5A7EBA020F}" type="parTrans" cxnId="{64647B64-15E3-4B7E-A0B7-8249B26D578C}">
      <dgm:prSet/>
      <dgm:spPr/>
      <dgm:t>
        <a:bodyPr/>
        <a:lstStyle/>
        <a:p>
          <a:endParaRPr lang="it-IT"/>
        </a:p>
      </dgm:t>
    </dgm:pt>
    <dgm:pt modelId="{E13E34F3-8022-47DE-93A2-F8342BCA4023}" type="sibTrans" cxnId="{64647B64-15E3-4B7E-A0B7-8249B26D578C}">
      <dgm:prSet/>
      <dgm:spPr/>
      <dgm:t>
        <a:bodyPr/>
        <a:lstStyle/>
        <a:p>
          <a:endParaRPr lang="it-IT"/>
        </a:p>
      </dgm:t>
    </dgm:pt>
    <dgm:pt modelId="{52A7BF14-C9FF-4E62-82DC-297C85EFA0ED}">
      <dgm:prSet phldrT="[Testo]" custT="1"/>
      <dgm:spPr/>
      <dgm:t>
        <a:bodyPr/>
        <a:lstStyle/>
        <a:p>
          <a:r>
            <a:rPr lang="it-IT" sz="1800" dirty="0" smtClean="0"/>
            <a:t>Acconsentire alla pubblicazione di una scheda di sintesi dell’idea di impresa nel </a:t>
          </a:r>
          <a:r>
            <a:rPr lang="it-IT" sz="1800" b="1" dirty="0" smtClean="0">
              <a:solidFill>
                <a:srgbClr val="FF0000"/>
              </a:solidFill>
            </a:rPr>
            <a:t>Catalogo delle idee</a:t>
          </a:r>
          <a:endParaRPr lang="it-IT" sz="1800" b="1" dirty="0">
            <a:solidFill>
              <a:srgbClr val="FF0000"/>
            </a:solidFill>
          </a:endParaRPr>
        </a:p>
      </dgm:t>
    </dgm:pt>
    <dgm:pt modelId="{FBF82AF9-7596-4859-84C2-A25633135D38}" type="parTrans" cxnId="{C3C29793-EB9F-406E-8433-6F1134D991D4}">
      <dgm:prSet/>
      <dgm:spPr/>
      <dgm:t>
        <a:bodyPr/>
        <a:lstStyle/>
        <a:p>
          <a:endParaRPr lang="it-IT"/>
        </a:p>
      </dgm:t>
    </dgm:pt>
    <dgm:pt modelId="{6FDD191C-54DA-4319-A613-8E8A18E8DE83}" type="sibTrans" cxnId="{C3C29793-EB9F-406E-8433-6F1134D991D4}">
      <dgm:prSet/>
      <dgm:spPr/>
      <dgm:t>
        <a:bodyPr/>
        <a:lstStyle/>
        <a:p>
          <a:endParaRPr lang="it-IT"/>
        </a:p>
      </dgm:t>
    </dgm:pt>
    <dgm:pt modelId="{A46E3D11-5180-4EB5-AC3D-7D7F1000AFFA}" type="pres">
      <dgm:prSet presAssocID="{B47535F7-BB5D-47C1-BDB3-DBD3A392B88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B94E9A30-E335-4910-87B4-671C0E6E88FE}" type="pres">
      <dgm:prSet presAssocID="{B47535F7-BB5D-47C1-BDB3-DBD3A392B882}" presName="Name1" presStyleCnt="0"/>
      <dgm:spPr/>
    </dgm:pt>
    <dgm:pt modelId="{F30503C7-6870-47F3-8643-AF94C648B548}" type="pres">
      <dgm:prSet presAssocID="{B47535F7-BB5D-47C1-BDB3-DBD3A392B882}" presName="cycle" presStyleCnt="0"/>
      <dgm:spPr/>
    </dgm:pt>
    <dgm:pt modelId="{A3657D5F-187B-4F09-993D-C71BA6F06E67}" type="pres">
      <dgm:prSet presAssocID="{B47535F7-BB5D-47C1-BDB3-DBD3A392B882}" presName="srcNode" presStyleLbl="node1" presStyleIdx="0" presStyleCnt="3"/>
      <dgm:spPr/>
    </dgm:pt>
    <dgm:pt modelId="{2510F828-6C7A-4FA8-84B3-A45C3747C247}" type="pres">
      <dgm:prSet presAssocID="{B47535F7-BB5D-47C1-BDB3-DBD3A392B882}" presName="conn" presStyleLbl="parChTrans1D2" presStyleIdx="0" presStyleCnt="1"/>
      <dgm:spPr/>
      <dgm:t>
        <a:bodyPr/>
        <a:lstStyle/>
        <a:p>
          <a:endParaRPr lang="it-IT"/>
        </a:p>
      </dgm:t>
    </dgm:pt>
    <dgm:pt modelId="{8D2F4261-654F-4A81-85BF-9077CA4534EE}" type="pres">
      <dgm:prSet presAssocID="{B47535F7-BB5D-47C1-BDB3-DBD3A392B882}" presName="extraNode" presStyleLbl="node1" presStyleIdx="0" presStyleCnt="3"/>
      <dgm:spPr/>
    </dgm:pt>
    <dgm:pt modelId="{D4C87BFF-9426-4F1F-904A-6663839873DF}" type="pres">
      <dgm:prSet presAssocID="{B47535F7-BB5D-47C1-BDB3-DBD3A392B882}" presName="dstNode" presStyleLbl="node1" presStyleIdx="0" presStyleCnt="3"/>
      <dgm:spPr/>
    </dgm:pt>
    <dgm:pt modelId="{02CDAF6D-905D-4731-908B-554BEFCF44FB}" type="pres">
      <dgm:prSet presAssocID="{D21CAAD6-7E9B-4322-B281-1B795F938720}" presName="text_1" presStyleLbl="node1" presStyleIdx="0" presStyleCnt="3" custScaleY="101869" custLinFactNeighborX="-358" custLinFactNeighborY="-1031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C40D97B-4FB8-4E04-84B8-209B87D15CFC}" type="pres">
      <dgm:prSet presAssocID="{D21CAAD6-7E9B-4322-B281-1B795F938720}" presName="accent_1" presStyleCnt="0"/>
      <dgm:spPr/>
    </dgm:pt>
    <dgm:pt modelId="{860FAF0E-4895-4CC6-80F5-223461606926}" type="pres">
      <dgm:prSet presAssocID="{D21CAAD6-7E9B-4322-B281-1B795F938720}" presName="accentRepeatNode" presStyleLbl="solidFgAcc1" presStyleIdx="0" presStyleCnt="3" custLinFactNeighborX="-6268" custLinFactNeighborY="-8719"/>
      <dgm:spPr/>
    </dgm:pt>
    <dgm:pt modelId="{A3B409A2-ECEB-4A98-8197-0E570161C0BD}" type="pres">
      <dgm:prSet presAssocID="{1E285E82-8CA0-4030-B859-FA15E638032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DE4E223-2709-4011-8DAA-207F17D960DD}" type="pres">
      <dgm:prSet presAssocID="{1E285E82-8CA0-4030-B859-FA15E6380322}" presName="accent_2" presStyleCnt="0"/>
      <dgm:spPr/>
    </dgm:pt>
    <dgm:pt modelId="{A6BAC82E-D86D-4F51-AC60-D4E3ADA3385C}" type="pres">
      <dgm:prSet presAssocID="{1E285E82-8CA0-4030-B859-FA15E6380322}" presName="accentRepeatNode" presStyleLbl="solidFgAcc1" presStyleIdx="1" presStyleCnt="3"/>
      <dgm:spPr/>
    </dgm:pt>
    <dgm:pt modelId="{6B4C9384-8603-4AF0-ABC2-200388D4D386}" type="pres">
      <dgm:prSet presAssocID="{52A7BF14-C9FF-4E62-82DC-297C85EFA0E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848A4F9-1724-4392-ADD8-E0E75C642037}" type="pres">
      <dgm:prSet presAssocID="{52A7BF14-C9FF-4E62-82DC-297C85EFA0ED}" presName="accent_3" presStyleCnt="0"/>
      <dgm:spPr/>
    </dgm:pt>
    <dgm:pt modelId="{4DAE3DE2-4AE7-49DF-86BF-497011CB252B}" type="pres">
      <dgm:prSet presAssocID="{52A7BF14-C9FF-4E62-82DC-297C85EFA0ED}" presName="accentRepeatNode" presStyleLbl="solidFgAcc1" presStyleIdx="2" presStyleCnt="3"/>
      <dgm:spPr/>
    </dgm:pt>
  </dgm:ptLst>
  <dgm:cxnLst>
    <dgm:cxn modelId="{80457550-7747-4F91-80AE-A15AFA58C5D2}" srcId="{B47535F7-BB5D-47C1-BDB3-DBD3A392B882}" destId="{D21CAAD6-7E9B-4322-B281-1B795F938720}" srcOrd="0" destOrd="0" parTransId="{428448F3-2E14-4764-A0C8-06AFFBE66B82}" sibTransId="{53627FC6-458E-4E57-8B6C-CFE2E080C9BD}"/>
    <dgm:cxn modelId="{F48ECB20-24EE-459F-9FFE-C7CA2DA94CA7}" type="presOf" srcId="{52A7BF14-C9FF-4E62-82DC-297C85EFA0ED}" destId="{6B4C9384-8603-4AF0-ABC2-200388D4D386}" srcOrd="0" destOrd="0" presId="urn:microsoft.com/office/officeart/2008/layout/VerticalCurvedList"/>
    <dgm:cxn modelId="{C3C29793-EB9F-406E-8433-6F1134D991D4}" srcId="{B47535F7-BB5D-47C1-BDB3-DBD3A392B882}" destId="{52A7BF14-C9FF-4E62-82DC-297C85EFA0ED}" srcOrd="2" destOrd="0" parTransId="{FBF82AF9-7596-4859-84C2-A25633135D38}" sibTransId="{6FDD191C-54DA-4319-A613-8E8A18E8DE83}"/>
    <dgm:cxn modelId="{64647B64-15E3-4B7E-A0B7-8249B26D578C}" srcId="{B47535F7-BB5D-47C1-BDB3-DBD3A392B882}" destId="{1E285E82-8CA0-4030-B859-FA15E6380322}" srcOrd="1" destOrd="0" parTransId="{895E090C-F865-4838-956E-AC5A7EBA020F}" sibTransId="{E13E34F3-8022-47DE-93A2-F8342BCA4023}"/>
    <dgm:cxn modelId="{D0AA550C-8F15-46A8-9CCE-EB0EC8620DA2}" type="presOf" srcId="{B47535F7-BB5D-47C1-BDB3-DBD3A392B882}" destId="{A46E3D11-5180-4EB5-AC3D-7D7F1000AFFA}" srcOrd="0" destOrd="0" presId="urn:microsoft.com/office/officeart/2008/layout/VerticalCurvedList"/>
    <dgm:cxn modelId="{50AF35A2-8CCD-4A69-837F-AAB5F30CB762}" type="presOf" srcId="{1E285E82-8CA0-4030-B859-FA15E6380322}" destId="{A3B409A2-ECEB-4A98-8197-0E570161C0BD}" srcOrd="0" destOrd="0" presId="urn:microsoft.com/office/officeart/2008/layout/VerticalCurvedList"/>
    <dgm:cxn modelId="{E3402FB7-63B6-473A-807D-9175E3B47E85}" type="presOf" srcId="{D21CAAD6-7E9B-4322-B281-1B795F938720}" destId="{02CDAF6D-905D-4731-908B-554BEFCF44FB}" srcOrd="0" destOrd="0" presId="urn:microsoft.com/office/officeart/2008/layout/VerticalCurvedList"/>
    <dgm:cxn modelId="{8CE5F98E-DC90-4367-9037-7AD6AD642C1B}" type="presOf" srcId="{53627FC6-458E-4E57-8B6C-CFE2E080C9BD}" destId="{2510F828-6C7A-4FA8-84B3-A45C3747C247}" srcOrd="0" destOrd="0" presId="urn:microsoft.com/office/officeart/2008/layout/VerticalCurvedList"/>
    <dgm:cxn modelId="{FB7D20B7-4B10-47CB-95CF-ED0D49A9213D}" type="presParOf" srcId="{A46E3D11-5180-4EB5-AC3D-7D7F1000AFFA}" destId="{B94E9A30-E335-4910-87B4-671C0E6E88FE}" srcOrd="0" destOrd="0" presId="urn:microsoft.com/office/officeart/2008/layout/VerticalCurvedList"/>
    <dgm:cxn modelId="{D8EA6776-986E-4A67-94C3-34572C5AB683}" type="presParOf" srcId="{B94E9A30-E335-4910-87B4-671C0E6E88FE}" destId="{F30503C7-6870-47F3-8643-AF94C648B548}" srcOrd="0" destOrd="0" presId="urn:microsoft.com/office/officeart/2008/layout/VerticalCurvedList"/>
    <dgm:cxn modelId="{CDCC7F6C-2142-4B8B-8723-C2F68E7AD7B7}" type="presParOf" srcId="{F30503C7-6870-47F3-8643-AF94C648B548}" destId="{A3657D5F-187B-4F09-993D-C71BA6F06E67}" srcOrd="0" destOrd="0" presId="urn:microsoft.com/office/officeart/2008/layout/VerticalCurvedList"/>
    <dgm:cxn modelId="{829274A5-162F-4247-AC2A-BA6FFB993C22}" type="presParOf" srcId="{F30503C7-6870-47F3-8643-AF94C648B548}" destId="{2510F828-6C7A-4FA8-84B3-A45C3747C247}" srcOrd="1" destOrd="0" presId="urn:microsoft.com/office/officeart/2008/layout/VerticalCurvedList"/>
    <dgm:cxn modelId="{0A04DC83-BFB6-4A26-8FF3-E89B1F881279}" type="presParOf" srcId="{F30503C7-6870-47F3-8643-AF94C648B548}" destId="{8D2F4261-654F-4A81-85BF-9077CA4534EE}" srcOrd="2" destOrd="0" presId="urn:microsoft.com/office/officeart/2008/layout/VerticalCurvedList"/>
    <dgm:cxn modelId="{0E3B8583-A677-45C8-802A-20951EB10BE1}" type="presParOf" srcId="{F30503C7-6870-47F3-8643-AF94C648B548}" destId="{D4C87BFF-9426-4F1F-904A-6663839873DF}" srcOrd="3" destOrd="0" presId="urn:microsoft.com/office/officeart/2008/layout/VerticalCurvedList"/>
    <dgm:cxn modelId="{E9679C9A-9405-41EE-8722-19FA6A91ADBB}" type="presParOf" srcId="{B94E9A30-E335-4910-87B4-671C0E6E88FE}" destId="{02CDAF6D-905D-4731-908B-554BEFCF44FB}" srcOrd="1" destOrd="0" presId="urn:microsoft.com/office/officeart/2008/layout/VerticalCurvedList"/>
    <dgm:cxn modelId="{ABACFEE1-3337-4860-A3B5-7D82F0D8C92F}" type="presParOf" srcId="{B94E9A30-E335-4910-87B4-671C0E6E88FE}" destId="{3C40D97B-4FB8-4E04-84B8-209B87D15CFC}" srcOrd="2" destOrd="0" presId="urn:microsoft.com/office/officeart/2008/layout/VerticalCurvedList"/>
    <dgm:cxn modelId="{D97F77BC-D442-4618-9A15-2D0660DE7849}" type="presParOf" srcId="{3C40D97B-4FB8-4E04-84B8-209B87D15CFC}" destId="{860FAF0E-4895-4CC6-80F5-223461606926}" srcOrd="0" destOrd="0" presId="urn:microsoft.com/office/officeart/2008/layout/VerticalCurvedList"/>
    <dgm:cxn modelId="{0299F824-D650-425D-A484-D6FD1690FF98}" type="presParOf" srcId="{B94E9A30-E335-4910-87B4-671C0E6E88FE}" destId="{A3B409A2-ECEB-4A98-8197-0E570161C0BD}" srcOrd="3" destOrd="0" presId="urn:microsoft.com/office/officeart/2008/layout/VerticalCurvedList"/>
    <dgm:cxn modelId="{40695F03-3E99-4000-A072-99F865C2B3E9}" type="presParOf" srcId="{B94E9A30-E335-4910-87B4-671C0E6E88FE}" destId="{BDE4E223-2709-4011-8DAA-207F17D960DD}" srcOrd="4" destOrd="0" presId="urn:microsoft.com/office/officeart/2008/layout/VerticalCurvedList"/>
    <dgm:cxn modelId="{2C0B5B60-C29A-4134-942D-2D05D319192E}" type="presParOf" srcId="{BDE4E223-2709-4011-8DAA-207F17D960DD}" destId="{A6BAC82E-D86D-4F51-AC60-D4E3ADA3385C}" srcOrd="0" destOrd="0" presId="urn:microsoft.com/office/officeart/2008/layout/VerticalCurvedList"/>
    <dgm:cxn modelId="{748D2C07-1D7B-4535-9153-B44411CE203B}" type="presParOf" srcId="{B94E9A30-E335-4910-87B4-671C0E6E88FE}" destId="{6B4C9384-8603-4AF0-ABC2-200388D4D386}" srcOrd="5" destOrd="0" presId="urn:microsoft.com/office/officeart/2008/layout/VerticalCurvedList"/>
    <dgm:cxn modelId="{07BD790A-15CC-456A-B2C4-7DFC7BD0E9FE}" type="presParOf" srcId="{B94E9A30-E335-4910-87B4-671C0E6E88FE}" destId="{0848A4F9-1724-4392-ADD8-E0E75C642037}" srcOrd="6" destOrd="0" presId="urn:microsoft.com/office/officeart/2008/layout/VerticalCurvedList"/>
    <dgm:cxn modelId="{1CD00D28-C341-49C5-BBA2-002C7975DB2E}" type="presParOf" srcId="{0848A4F9-1724-4392-ADD8-E0E75C642037}" destId="{4DAE3DE2-4AE7-49DF-86BF-497011CB25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728470-21E7-4ACA-80C5-0002A4BC3729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D69674A-24E0-4B2F-80A7-842CD1AF1315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  <a:ea typeface="Calibri" pitchFamily="34" charset="0"/>
              <a:cs typeface="Arial" pitchFamily="34" charset="0"/>
            </a:rPr>
            <a:t>Il profilo professionale</a:t>
          </a:r>
          <a:endParaRPr lang="it-IT" sz="1400" b="1" dirty="0">
            <a:solidFill>
              <a:schemeClr val="tx1"/>
            </a:solidFill>
          </a:endParaRPr>
        </a:p>
      </dgm:t>
    </dgm:pt>
    <dgm:pt modelId="{2B09DB26-20BC-4D79-8BE4-9ACF78374FC5}" type="parTrans" cxnId="{9E051C98-5BE1-45BA-8CD9-5326690712F9}">
      <dgm:prSet/>
      <dgm:spPr/>
      <dgm:t>
        <a:bodyPr/>
        <a:lstStyle/>
        <a:p>
          <a:endParaRPr lang="it-IT" sz="1600"/>
        </a:p>
      </dgm:t>
    </dgm:pt>
    <dgm:pt modelId="{D0C213C6-4948-4C40-BAA7-22647B0864B0}" type="sibTrans" cxnId="{9E051C98-5BE1-45BA-8CD9-5326690712F9}">
      <dgm:prSet/>
      <dgm:spPr/>
      <dgm:t>
        <a:bodyPr/>
        <a:lstStyle/>
        <a:p>
          <a:endParaRPr lang="it-IT" sz="1600"/>
        </a:p>
      </dgm:t>
    </dgm:pt>
    <dgm:pt modelId="{E495BAEB-D8E9-4C72-BFE9-CF4ACBC5F7A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Gli elementi di innovatività</a:t>
          </a:r>
          <a:endParaRPr lang="it-IT" sz="1400" b="1" dirty="0">
            <a:solidFill>
              <a:schemeClr val="tx1"/>
            </a:solidFill>
          </a:endParaRPr>
        </a:p>
      </dgm:t>
    </dgm:pt>
    <dgm:pt modelId="{C57BF5DA-E0AD-45C0-8F69-607ED9AFC512}" type="parTrans" cxnId="{38EC5CD9-1021-45CC-97BC-71397E9335E9}">
      <dgm:prSet/>
      <dgm:spPr/>
      <dgm:t>
        <a:bodyPr/>
        <a:lstStyle/>
        <a:p>
          <a:endParaRPr lang="it-IT" sz="1600"/>
        </a:p>
      </dgm:t>
    </dgm:pt>
    <dgm:pt modelId="{693BA8AE-6AAB-454B-A9F2-71FA4D95EC48}" type="sibTrans" cxnId="{38EC5CD9-1021-45CC-97BC-71397E9335E9}">
      <dgm:prSet/>
      <dgm:spPr/>
      <dgm:t>
        <a:bodyPr/>
        <a:lstStyle/>
        <a:p>
          <a:endParaRPr lang="it-IT" sz="1600"/>
        </a:p>
      </dgm:t>
    </dgm:pt>
    <dgm:pt modelId="{00199E93-4DBB-4CC0-A1E8-864D3193FEB0}">
      <dgm:prSet phldrT="[Testo]" custT="1"/>
      <dgm:spPr/>
      <dgm:t>
        <a:bodyPr/>
        <a:lstStyle/>
        <a:p>
          <a:r>
            <a:rPr lang="it-IT" sz="1400" b="1" smtClean="0">
              <a:solidFill>
                <a:schemeClr val="tx1"/>
              </a:solidFill>
              <a:ea typeface="Calibri" pitchFamily="34" charset="0"/>
              <a:cs typeface="Arial" pitchFamily="34" charset="0"/>
            </a:rPr>
            <a:t>L’idea generale</a:t>
          </a:r>
          <a:endParaRPr lang="it-IT" sz="1400" b="1" dirty="0">
            <a:solidFill>
              <a:schemeClr val="tx1"/>
            </a:solidFill>
          </a:endParaRPr>
        </a:p>
      </dgm:t>
    </dgm:pt>
    <dgm:pt modelId="{32C6CF3C-49F0-4CA2-9105-862F8003767C}" type="parTrans" cxnId="{6075F480-AB34-4854-8124-25493F8FB6AC}">
      <dgm:prSet/>
      <dgm:spPr/>
      <dgm:t>
        <a:bodyPr/>
        <a:lstStyle/>
        <a:p>
          <a:endParaRPr lang="it-IT" sz="1600"/>
        </a:p>
      </dgm:t>
    </dgm:pt>
    <dgm:pt modelId="{156FD8B9-DC68-4837-832F-E523B48F557B}" type="sibTrans" cxnId="{6075F480-AB34-4854-8124-25493F8FB6AC}">
      <dgm:prSet/>
      <dgm:spPr/>
      <dgm:t>
        <a:bodyPr/>
        <a:lstStyle/>
        <a:p>
          <a:endParaRPr lang="it-IT" sz="1600"/>
        </a:p>
      </dgm:t>
    </dgm:pt>
    <dgm:pt modelId="{A382A473-575C-41F8-874E-A9FFD400CF43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Il mercato di riferimento</a:t>
          </a:r>
          <a:endParaRPr lang="it-IT" sz="1400" b="1" dirty="0">
            <a:solidFill>
              <a:schemeClr val="tx1"/>
            </a:solidFill>
          </a:endParaRPr>
        </a:p>
      </dgm:t>
    </dgm:pt>
    <dgm:pt modelId="{A4722D5F-0847-480D-90FA-FAA8CBDCD9C7}" type="parTrans" cxnId="{B0E583E8-8C4C-4D2C-AEF4-E5FE619A58E2}">
      <dgm:prSet/>
      <dgm:spPr/>
      <dgm:t>
        <a:bodyPr/>
        <a:lstStyle/>
        <a:p>
          <a:endParaRPr lang="it-IT" sz="1600"/>
        </a:p>
      </dgm:t>
    </dgm:pt>
    <dgm:pt modelId="{796CE29E-7BC4-4C3A-95CD-3AA335DFADF5}" type="sibTrans" cxnId="{B0E583E8-8C4C-4D2C-AEF4-E5FE619A58E2}">
      <dgm:prSet/>
      <dgm:spPr/>
      <dgm:t>
        <a:bodyPr/>
        <a:lstStyle/>
        <a:p>
          <a:endParaRPr lang="it-IT" sz="1600"/>
        </a:p>
      </dgm:t>
    </dgm:pt>
    <dgm:pt modelId="{F1B188A8-4B22-42C3-BD5C-411F03A036D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Il piano economico finanziario</a:t>
          </a:r>
          <a:endParaRPr lang="it-IT" sz="1400" b="1" dirty="0">
            <a:solidFill>
              <a:schemeClr val="tx1"/>
            </a:solidFill>
          </a:endParaRPr>
        </a:p>
      </dgm:t>
    </dgm:pt>
    <dgm:pt modelId="{D9D4B391-2F96-4057-87E5-69FD9778C97F}" type="parTrans" cxnId="{EB21AB3B-1094-4BCC-8DAA-EEA7510EA4BA}">
      <dgm:prSet/>
      <dgm:spPr/>
      <dgm:t>
        <a:bodyPr/>
        <a:lstStyle/>
        <a:p>
          <a:endParaRPr lang="it-IT" sz="1600"/>
        </a:p>
      </dgm:t>
    </dgm:pt>
    <dgm:pt modelId="{1612E08F-11BC-4913-B961-4A1B46EE3BD2}" type="sibTrans" cxnId="{EB21AB3B-1094-4BCC-8DAA-EEA7510EA4BA}">
      <dgm:prSet/>
      <dgm:spPr/>
      <dgm:t>
        <a:bodyPr/>
        <a:lstStyle/>
        <a:p>
          <a:endParaRPr lang="it-IT" sz="1600"/>
        </a:p>
      </dgm:t>
    </dgm:pt>
    <dgm:pt modelId="{E9B955D3-6C14-45D2-A6B5-39EB8650C34E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La dimensione </a:t>
          </a:r>
          <a:r>
            <a:rPr lang="it-IT" sz="1400" b="1" dirty="0" err="1" smtClean="0">
              <a:solidFill>
                <a:schemeClr val="tx1"/>
              </a:solidFill>
            </a:rPr>
            <a:t>multistakeholder</a:t>
          </a:r>
          <a:endParaRPr lang="it-IT" sz="1400" b="1" dirty="0">
            <a:solidFill>
              <a:schemeClr val="tx1"/>
            </a:solidFill>
          </a:endParaRPr>
        </a:p>
      </dgm:t>
    </dgm:pt>
    <dgm:pt modelId="{E21A8864-F985-42CC-834F-2356D274E646}" type="parTrans" cxnId="{73DBE188-86C5-4D28-8B3C-1356446B262F}">
      <dgm:prSet/>
      <dgm:spPr/>
      <dgm:t>
        <a:bodyPr/>
        <a:lstStyle/>
        <a:p>
          <a:endParaRPr lang="it-IT" sz="1600"/>
        </a:p>
      </dgm:t>
    </dgm:pt>
    <dgm:pt modelId="{1C55AA99-D98A-4F9E-BF39-15C1E2CBD7D0}" type="sibTrans" cxnId="{73DBE188-86C5-4D28-8B3C-1356446B262F}">
      <dgm:prSet/>
      <dgm:spPr/>
      <dgm:t>
        <a:bodyPr/>
        <a:lstStyle/>
        <a:p>
          <a:endParaRPr lang="it-IT" sz="1600"/>
        </a:p>
      </dgm:t>
    </dgm:pt>
    <dgm:pt modelId="{9E18789D-9E3E-45B6-B302-5771E429790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La replicabilità</a:t>
          </a:r>
          <a:endParaRPr lang="it-IT" sz="1400" b="1" dirty="0">
            <a:solidFill>
              <a:schemeClr val="tx1"/>
            </a:solidFill>
          </a:endParaRPr>
        </a:p>
      </dgm:t>
    </dgm:pt>
    <dgm:pt modelId="{DDD849F1-6908-44D5-99A3-002C7EA5B484}" type="parTrans" cxnId="{B39127A0-70D1-4701-BB2E-F18D446AA165}">
      <dgm:prSet/>
      <dgm:spPr/>
      <dgm:t>
        <a:bodyPr/>
        <a:lstStyle/>
        <a:p>
          <a:endParaRPr lang="it-IT" sz="1600"/>
        </a:p>
      </dgm:t>
    </dgm:pt>
    <dgm:pt modelId="{E59C9790-EB34-4A01-862D-E615CC0D521B}" type="sibTrans" cxnId="{B39127A0-70D1-4701-BB2E-F18D446AA165}">
      <dgm:prSet/>
      <dgm:spPr/>
      <dgm:t>
        <a:bodyPr/>
        <a:lstStyle/>
        <a:p>
          <a:endParaRPr lang="it-IT" sz="1600"/>
        </a:p>
      </dgm:t>
    </dgm:pt>
    <dgm:pt modelId="{EDA53BD6-3E9C-4A24-8FE7-29014095EC86}" type="pres">
      <dgm:prSet presAssocID="{B9728470-21E7-4ACA-80C5-0002A4BC37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94C7B8A-C501-42B3-9771-8D3E345BDA5A}" type="pres">
      <dgm:prSet presAssocID="{1D69674A-24E0-4B2F-80A7-842CD1AF1315}" presName="parentLin" presStyleCnt="0"/>
      <dgm:spPr/>
    </dgm:pt>
    <dgm:pt modelId="{40A6B82B-F8CC-4D93-B074-EC34F8ED38E4}" type="pres">
      <dgm:prSet presAssocID="{1D69674A-24E0-4B2F-80A7-842CD1AF1315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95324A52-0523-487A-A6CA-5751204F5905}" type="pres">
      <dgm:prSet presAssocID="{1D69674A-24E0-4B2F-80A7-842CD1AF1315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820F30-B4FC-4C67-9926-0FC806573D7D}" type="pres">
      <dgm:prSet presAssocID="{1D69674A-24E0-4B2F-80A7-842CD1AF1315}" presName="negativeSpace" presStyleCnt="0"/>
      <dgm:spPr/>
    </dgm:pt>
    <dgm:pt modelId="{CCDB4CAA-5C85-412E-B26B-4DA58F75E63D}" type="pres">
      <dgm:prSet presAssocID="{1D69674A-24E0-4B2F-80A7-842CD1AF1315}" presName="childText" presStyleLbl="conFgAcc1" presStyleIdx="0" presStyleCnt="7">
        <dgm:presLayoutVars>
          <dgm:bulletEnabled val="1"/>
        </dgm:presLayoutVars>
      </dgm:prSet>
      <dgm:spPr/>
    </dgm:pt>
    <dgm:pt modelId="{2BDF43A0-ECF0-4948-A53D-8A3B03070465}" type="pres">
      <dgm:prSet presAssocID="{D0C213C6-4948-4C40-BAA7-22647B0864B0}" presName="spaceBetweenRectangles" presStyleCnt="0"/>
      <dgm:spPr/>
    </dgm:pt>
    <dgm:pt modelId="{D02DA3AF-A713-4266-ADB4-D233D074A3D8}" type="pres">
      <dgm:prSet presAssocID="{00199E93-4DBB-4CC0-A1E8-864D3193FEB0}" presName="parentLin" presStyleCnt="0"/>
      <dgm:spPr/>
    </dgm:pt>
    <dgm:pt modelId="{B1FBBDCA-A540-4FE4-868F-3238C7CFC79A}" type="pres">
      <dgm:prSet presAssocID="{00199E93-4DBB-4CC0-A1E8-864D3193FEB0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EACA0C79-29CE-4D8E-AB7D-66796724CDB0}" type="pres">
      <dgm:prSet presAssocID="{00199E93-4DBB-4CC0-A1E8-864D3193FEB0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978CB4C-A30E-4007-8D73-539042B5F1F1}" type="pres">
      <dgm:prSet presAssocID="{00199E93-4DBB-4CC0-A1E8-864D3193FEB0}" presName="negativeSpace" presStyleCnt="0"/>
      <dgm:spPr/>
    </dgm:pt>
    <dgm:pt modelId="{8717E0C3-A2AC-4EEE-9ED8-E944DCB9BA20}" type="pres">
      <dgm:prSet presAssocID="{00199E93-4DBB-4CC0-A1E8-864D3193FEB0}" presName="childText" presStyleLbl="conFgAcc1" presStyleIdx="1" presStyleCnt="7">
        <dgm:presLayoutVars>
          <dgm:bulletEnabled val="1"/>
        </dgm:presLayoutVars>
      </dgm:prSet>
      <dgm:spPr/>
    </dgm:pt>
    <dgm:pt modelId="{8EC294FB-81C0-4ED1-A461-C492DDAAC36F}" type="pres">
      <dgm:prSet presAssocID="{156FD8B9-DC68-4837-832F-E523B48F557B}" presName="spaceBetweenRectangles" presStyleCnt="0"/>
      <dgm:spPr/>
    </dgm:pt>
    <dgm:pt modelId="{44390E04-7745-40E8-AE87-E43041EE67E4}" type="pres">
      <dgm:prSet presAssocID="{E495BAEB-D8E9-4C72-BFE9-CF4ACBC5F7A1}" presName="parentLin" presStyleCnt="0"/>
      <dgm:spPr/>
    </dgm:pt>
    <dgm:pt modelId="{C6AF3396-3580-4A10-A218-A6B05F059A1E}" type="pres">
      <dgm:prSet presAssocID="{E495BAEB-D8E9-4C72-BFE9-CF4ACBC5F7A1}" presName="parentLeftMargin" presStyleLbl="node1" presStyleIdx="1" presStyleCnt="7"/>
      <dgm:spPr/>
      <dgm:t>
        <a:bodyPr/>
        <a:lstStyle/>
        <a:p>
          <a:endParaRPr lang="it-IT"/>
        </a:p>
      </dgm:t>
    </dgm:pt>
    <dgm:pt modelId="{7450CE8E-589D-473E-AADC-FB85F34B646C}" type="pres">
      <dgm:prSet presAssocID="{E495BAEB-D8E9-4C72-BFE9-CF4ACBC5F7A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9CAB1D-06EA-4B00-AE9C-EE1CCF528B46}" type="pres">
      <dgm:prSet presAssocID="{E495BAEB-D8E9-4C72-BFE9-CF4ACBC5F7A1}" presName="negativeSpace" presStyleCnt="0"/>
      <dgm:spPr/>
    </dgm:pt>
    <dgm:pt modelId="{BA7C277C-A71D-428E-8277-FFC73805AF4A}" type="pres">
      <dgm:prSet presAssocID="{E495BAEB-D8E9-4C72-BFE9-CF4ACBC5F7A1}" presName="childText" presStyleLbl="conFgAcc1" presStyleIdx="2" presStyleCnt="7">
        <dgm:presLayoutVars>
          <dgm:bulletEnabled val="1"/>
        </dgm:presLayoutVars>
      </dgm:prSet>
      <dgm:spPr/>
    </dgm:pt>
    <dgm:pt modelId="{172C4869-1D73-47B0-891B-1BA291DFC63C}" type="pres">
      <dgm:prSet presAssocID="{693BA8AE-6AAB-454B-A9F2-71FA4D95EC48}" presName="spaceBetweenRectangles" presStyleCnt="0"/>
      <dgm:spPr/>
    </dgm:pt>
    <dgm:pt modelId="{244BF7F7-38EF-4143-9587-AE588620993B}" type="pres">
      <dgm:prSet presAssocID="{A382A473-575C-41F8-874E-A9FFD400CF43}" presName="parentLin" presStyleCnt="0"/>
      <dgm:spPr/>
    </dgm:pt>
    <dgm:pt modelId="{0554C182-1FA4-4ECD-B132-778AF2EE9F18}" type="pres">
      <dgm:prSet presAssocID="{A382A473-575C-41F8-874E-A9FFD400CF43}" presName="parentLeftMargin" presStyleLbl="node1" presStyleIdx="2" presStyleCnt="7"/>
      <dgm:spPr/>
      <dgm:t>
        <a:bodyPr/>
        <a:lstStyle/>
        <a:p>
          <a:endParaRPr lang="it-IT"/>
        </a:p>
      </dgm:t>
    </dgm:pt>
    <dgm:pt modelId="{2FDD4A78-32A9-4A88-AF85-D48E591C613B}" type="pres">
      <dgm:prSet presAssocID="{A382A473-575C-41F8-874E-A9FFD400CF43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7D2DB2-0D05-4A2C-BE95-343B62AAA3F9}" type="pres">
      <dgm:prSet presAssocID="{A382A473-575C-41F8-874E-A9FFD400CF43}" presName="negativeSpace" presStyleCnt="0"/>
      <dgm:spPr/>
    </dgm:pt>
    <dgm:pt modelId="{339FD710-6FC3-46F1-97C0-33BE2ADE5231}" type="pres">
      <dgm:prSet presAssocID="{A382A473-575C-41F8-874E-A9FFD400CF43}" presName="childText" presStyleLbl="conFgAcc1" presStyleIdx="3" presStyleCnt="7">
        <dgm:presLayoutVars>
          <dgm:bulletEnabled val="1"/>
        </dgm:presLayoutVars>
      </dgm:prSet>
      <dgm:spPr/>
    </dgm:pt>
    <dgm:pt modelId="{8760A17B-FB6F-4AFB-AF85-DF087E8E0ACF}" type="pres">
      <dgm:prSet presAssocID="{796CE29E-7BC4-4C3A-95CD-3AA335DFADF5}" presName="spaceBetweenRectangles" presStyleCnt="0"/>
      <dgm:spPr/>
    </dgm:pt>
    <dgm:pt modelId="{81204345-B072-4250-B6D8-F55F6DF8C03D}" type="pres">
      <dgm:prSet presAssocID="{F1B188A8-4B22-42C3-BD5C-411F03A036D1}" presName="parentLin" presStyleCnt="0"/>
      <dgm:spPr/>
    </dgm:pt>
    <dgm:pt modelId="{CC718CAC-5D88-4E5C-A6C0-478190A6C20F}" type="pres">
      <dgm:prSet presAssocID="{F1B188A8-4B22-42C3-BD5C-411F03A036D1}" presName="parentLeftMargin" presStyleLbl="node1" presStyleIdx="3" presStyleCnt="7"/>
      <dgm:spPr/>
      <dgm:t>
        <a:bodyPr/>
        <a:lstStyle/>
        <a:p>
          <a:endParaRPr lang="it-IT"/>
        </a:p>
      </dgm:t>
    </dgm:pt>
    <dgm:pt modelId="{2CB72B40-F16E-42B4-95E0-9E7D81DD9AD8}" type="pres">
      <dgm:prSet presAssocID="{F1B188A8-4B22-42C3-BD5C-411F03A036D1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D1936D2-63FF-4011-9888-6E53E82AB908}" type="pres">
      <dgm:prSet presAssocID="{F1B188A8-4B22-42C3-BD5C-411F03A036D1}" presName="negativeSpace" presStyleCnt="0"/>
      <dgm:spPr/>
    </dgm:pt>
    <dgm:pt modelId="{0C4ADE86-A540-48A0-A1C9-3E062019F335}" type="pres">
      <dgm:prSet presAssocID="{F1B188A8-4B22-42C3-BD5C-411F03A036D1}" presName="childText" presStyleLbl="conFgAcc1" presStyleIdx="4" presStyleCnt="7">
        <dgm:presLayoutVars>
          <dgm:bulletEnabled val="1"/>
        </dgm:presLayoutVars>
      </dgm:prSet>
      <dgm:spPr/>
    </dgm:pt>
    <dgm:pt modelId="{F64E732F-E80F-434D-9F62-2528884B5B95}" type="pres">
      <dgm:prSet presAssocID="{1612E08F-11BC-4913-B961-4A1B46EE3BD2}" presName="spaceBetweenRectangles" presStyleCnt="0"/>
      <dgm:spPr/>
    </dgm:pt>
    <dgm:pt modelId="{071A55D2-E8CB-42C3-B744-7EAD98357C27}" type="pres">
      <dgm:prSet presAssocID="{E9B955D3-6C14-45D2-A6B5-39EB8650C34E}" presName="parentLin" presStyleCnt="0"/>
      <dgm:spPr/>
    </dgm:pt>
    <dgm:pt modelId="{B5EB1941-C781-4A50-80F1-D8F643B5B182}" type="pres">
      <dgm:prSet presAssocID="{E9B955D3-6C14-45D2-A6B5-39EB8650C34E}" presName="parentLeftMargin" presStyleLbl="node1" presStyleIdx="4" presStyleCnt="7"/>
      <dgm:spPr/>
      <dgm:t>
        <a:bodyPr/>
        <a:lstStyle/>
        <a:p>
          <a:endParaRPr lang="it-IT"/>
        </a:p>
      </dgm:t>
    </dgm:pt>
    <dgm:pt modelId="{A55AA297-351E-49B2-980B-122B7DF9EB0E}" type="pres">
      <dgm:prSet presAssocID="{E9B955D3-6C14-45D2-A6B5-39EB8650C3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561455-D2C7-4629-B246-E62E69B232A7}" type="pres">
      <dgm:prSet presAssocID="{E9B955D3-6C14-45D2-A6B5-39EB8650C34E}" presName="negativeSpace" presStyleCnt="0"/>
      <dgm:spPr/>
    </dgm:pt>
    <dgm:pt modelId="{B07E5062-2898-45A6-8023-350E29957722}" type="pres">
      <dgm:prSet presAssocID="{E9B955D3-6C14-45D2-A6B5-39EB8650C34E}" presName="childText" presStyleLbl="conFgAcc1" presStyleIdx="5" presStyleCnt="7">
        <dgm:presLayoutVars>
          <dgm:bulletEnabled val="1"/>
        </dgm:presLayoutVars>
      </dgm:prSet>
      <dgm:spPr/>
    </dgm:pt>
    <dgm:pt modelId="{4D3DA089-4EE8-43DA-9C38-B7B564957843}" type="pres">
      <dgm:prSet presAssocID="{1C55AA99-D98A-4F9E-BF39-15C1E2CBD7D0}" presName="spaceBetweenRectangles" presStyleCnt="0"/>
      <dgm:spPr/>
    </dgm:pt>
    <dgm:pt modelId="{345F144C-6C97-4B08-8FBD-436245511AFA}" type="pres">
      <dgm:prSet presAssocID="{9E18789D-9E3E-45B6-B302-5771E4297901}" presName="parentLin" presStyleCnt="0"/>
      <dgm:spPr/>
    </dgm:pt>
    <dgm:pt modelId="{18911B2A-1D80-40DB-AE0E-41B5150856AA}" type="pres">
      <dgm:prSet presAssocID="{9E18789D-9E3E-45B6-B302-5771E4297901}" presName="parentLeftMargin" presStyleLbl="node1" presStyleIdx="5" presStyleCnt="7"/>
      <dgm:spPr/>
      <dgm:t>
        <a:bodyPr/>
        <a:lstStyle/>
        <a:p>
          <a:endParaRPr lang="it-IT"/>
        </a:p>
      </dgm:t>
    </dgm:pt>
    <dgm:pt modelId="{DF2C977A-B521-45F5-8A73-F411BC393C0A}" type="pres">
      <dgm:prSet presAssocID="{9E18789D-9E3E-45B6-B302-5771E4297901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7C90CA7-8840-42B7-BCBC-BB762CBA3184}" type="pres">
      <dgm:prSet presAssocID="{9E18789D-9E3E-45B6-B302-5771E4297901}" presName="negativeSpace" presStyleCnt="0"/>
      <dgm:spPr/>
    </dgm:pt>
    <dgm:pt modelId="{E6FA79CD-0AE9-4255-842D-92794116EEAA}" type="pres">
      <dgm:prSet presAssocID="{9E18789D-9E3E-45B6-B302-5771E4297901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41B11ADE-8F2E-4320-8DF9-69972A01F526}" type="presOf" srcId="{E9B955D3-6C14-45D2-A6B5-39EB8650C34E}" destId="{A55AA297-351E-49B2-980B-122B7DF9EB0E}" srcOrd="1" destOrd="0" presId="urn:microsoft.com/office/officeart/2005/8/layout/list1"/>
    <dgm:cxn modelId="{BCB53138-16ED-4F3B-B6A3-413199C358FF}" type="presOf" srcId="{E495BAEB-D8E9-4C72-BFE9-CF4ACBC5F7A1}" destId="{7450CE8E-589D-473E-AADC-FB85F34B646C}" srcOrd="1" destOrd="0" presId="urn:microsoft.com/office/officeart/2005/8/layout/list1"/>
    <dgm:cxn modelId="{AE773207-84F2-481B-A431-295B5A322117}" type="presOf" srcId="{F1B188A8-4B22-42C3-BD5C-411F03A036D1}" destId="{CC718CAC-5D88-4E5C-A6C0-478190A6C20F}" srcOrd="0" destOrd="0" presId="urn:microsoft.com/office/officeart/2005/8/layout/list1"/>
    <dgm:cxn modelId="{5065DA3B-B2CE-45D2-9C74-8975539CDC26}" type="presOf" srcId="{F1B188A8-4B22-42C3-BD5C-411F03A036D1}" destId="{2CB72B40-F16E-42B4-95E0-9E7D81DD9AD8}" srcOrd="1" destOrd="0" presId="urn:microsoft.com/office/officeart/2005/8/layout/list1"/>
    <dgm:cxn modelId="{53261EC0-865C-44D4-B891-85DAFEA01A45}" type="presOf" srcId="{00199E93-4DBB-4CC0-A1E8-864D3193FEB0}" destId="{EACA0C79-29CE-4D8E-AB7D-66796724CDB0}" srcOrd="1" destOrd="0" presId="urn:microsoft.com/office/officeart/2005/8/layout/list1"/>
    <dgm:cxn modelId="{937933CD-2B71-417C-81A5-E79E58E845EA}" type="presOf" srcId="{B9728470-21E7-4ACA-80C5-0002A4BC3729}" destId="{EDA53BD6-3E9C-4A24-8FE7-29014095EC86}" srcOrd="0" destOrd="0" presId="urn:microsoft.com/office/officeart/2005/8/layout/list1"/>
    <dgm:cxn modelId="{B0E583E8-8C4C-4D2C-AEF4-E5FE619A58E2}" srcId="{B9728470-21E7-4ACA-80C5-0002A4BC3729}" destId="{A382A473-575C-41F8-874E-A9FFD400CF43}" srcOrd="3" destOrd="0" parTransId="{A4722D5F-0847-480D-90FA-FAA8CBDCD9C7}" sibTransId="{796CE29E-7BC4-4C3A-95CD-3AA335DFADF5}"/>
    <dgm:cxn modelId="{73DBE188-86C5-4D28-8B3C-1356446B262F}" srcId="{B9728470-21E7-4ACA-80C5-0002A4BC3729}" destId="{E9B955D3-6C14-45D2-A6B5-39EB8650C34E}" srcOrd="5" destOrd="0" parTransId="{E21A8864-F985-42CC-834F-2356D274E646}" sibTransId="{1C55AA99-D98A-4F9E-BF39-15C1E2CBD7D0}"/>
    <dgm:cxn modelId="{6075F480-AB34-4854-8124-25493F8FB6AC}" srcId="{B9728470-21E7-4ACA-80C5-0002A4BC3729}" destId="{00199E93-4DBB-4CC0-A1E8-864D3193FEB0}" srcOrd="1" destOrd="0" parTransId="{32C6CF3C-49F0-4CA2-9105-862F8003767C}" sibTransId="{156FD8B9-DC68-4837-832F-E523B48F557B}"/>
    <dgm:cxn modelId="{2F373FA5-1CEC-4EE6-BE1B-53F294FACCD1}" type="presOf" srcId="{00199E93-4DBB-4CC0-A1E8-864D3193FEB0}" destId="{B1FBBDCA-A540-4FE4-868F-3238C7CFC79A}" srcOrd="0" destOrd="0" presId="urn:microsoft.com/office/officeart/2005/8/layout/list1"/>
    <dgm:cxn modelId="{EB21AB3B-1094-4BCC-8DAA-EEA7510EA4BA}" srcId="{B9728470-21E7-4ACA-80C5-0002A4BC3729}" destId="{F1B188A8-4B22-42C3-BD5C-411F03A036D1}" srcOrd="4" destOrd="0" parTransId="{D9D4B391-2F96-4057-87E5-69FD9778C97F}" sibTransId="{1612E08F-11BC-4913-B961-4A1B46EE3BD2}"/>
    <dgm:cxn modelId="{4F7A5D0F-224D-4F34-9911-6DD81F70A84D}" type="presOf" srcId="{9E18789D-9E3E-45B6-B302-5771E4297901}" destId="{18911B2A-1D80-40DB-AE0E-41B5150856AA}" srcOrd="0" destOrd="0" presId="urn:microsoft.com/office/officeart/2005/8/layout/list1"/>
    <dgm:cxn modelId="{E1270B46-BC64-455C-9913-75ACF3C7650B}" type="presOf" srcId="{9E18789D-9E3E-45B6-B302-5771E4297901}" destId="{DF2C977A-B521-45F5-8A73-F411BC393C0A}" srcOrd="1" destOrd="0" presId="urn:microsoft.com/office/officeart/2005/8/layout/list1"/>
    <dgm:cxn modelId="{95F4CE55-14A3-4B42-9E2C-91394D1826E6}" type="presOf" srcId="{E9B955D3-6C14-45D2-A6B5-39EB8650C34E}" destId="{B5EB1941-C781-4A50-80F1-D8F643B5B182}" srcOrd="0" destOrd="0" presId="urn:microsoft.com/office/officeart/2005/8/layout/list1"/>
    <dgm:cxn modelId="{59C5C635-E510-4D03-9A6D-479AF4A6F1E2}" type="presOf" srcId="{A382A473-575C-41F8-874E-A9FFD400CF43}" destId="{2FDD4A78-32A9-4A88-AF85-D48E591C613B}" srcOrd="1" destOrd="0" presId="urn:microsoft.com/office/officeart/2005/8/layout/list1"/>
    <dgm:cxn modelId="{27E16121-F93F-4174-861F-6EF5AC9AB58D}" type="presOf" srcId="{1D69674A-24E0-4B2F-80A7-842CD1AF1315}" destId="{95324A52-0523-487A-A6CA-5751204F5905}" srcOrd="1" destOrd="0" presId="urn:microsoft.com/office/officeart/2005/8/layout/list1"/>
    <dgm:cxn modelId="{334D44B6-69D3-49B0-B48A-70435D08849A}" type="presOf" srcId="{A382A473-575C-41F8-874E-A9FFD400CF43}" destId="{0554C182-1FA4-4ECD-B132-778AF2EE9F18}" srcOrd="0" destOrd="0" presId="urn:microsoft.com/office/officeart/2005/8/layout/list1"/>
    <dgm:cxn modelId="{9E051C98-5BE1-45BA-8CD9-5326690712F9}" srcId="{B9728470-21E7-4ACA-80C5-0002A4BC3729}" destId="{1D69674A-24E0-4B2F-80A7-842CD1AF1315}" srcOrd="0" destOrd="0" parTransId="{2B09DB26-20BC-4D79-8BE4-9ACF78374FC5}" sibTransId="{D0C213C6-4948-4C40-BAA7-22647B0864B0}"/>
    <dgm:cxn modelId="{74F0D3B2-1CA0-4213-8764-C5743579CEFF}" type="presOf" srcId="{E495BAEB-D8E9-4C72-BFE9-CF4ACBC5F7A1}" destId="{C6AF3396-3580-4A10-A218-A6B05F059A1E}" srcOrd="0" destOrd="0" presId="urn:microsoft.com/office/officeart/2005/8/layout/list1"/>
    <dgm:cxn modelId="{18B53C32-4353-4A23-9AD6-394ECF61FD09}" type="presOf" srcId="{1D69674A-24E0-4B2F-80A7-842CD1AF1315}" destId="{40A6B82B-F8CC-4D93-B074-EC34F8ED38E4}" srcOrd="0" destOrd="0" presId="urn:microsoft.com/office/officeart/2005/8/layout/list1"/>
    <dgm:cxn modelId="{38EC5CD9-1021-45CC-97BC-71397E9335E9}" srcId="{B9728470-21E7-4ACA-80C5-0002A4BC3729}" destId="{E495BAEB-D8E9-4C72-BFE9-CF4ACBC5F7A1}" srcOrd="2" destOrd="0" parTransId="{C57BF5DA-E0AD-45C0-8F69-607ED9AFC512}" sibTransId="{693BA8AE-6AAB-454B-A9F2-71FA4D95EC48}"/>
    <dgm:cxn modelId="{B39127A0-70D1-4701-BB2E-F18D446AA165}" srcId="{B9728470-21E7-4ACA-80C5-0002A4BC3729}" destId="{9E18789D-9E3E-45B6-B302-5771E4297901}" srcOrd="6" destOrd="0" parTransId="{DDD849F1-6908-44D5-99A3-002C7EA5B484}" sibTransId="{E59C9790-EB34-4A01-862D-E615CC0D521B}"/>
    <dgm:cxn modelId="{EBEA0E9E-93B4-4F91-8557-23A2C75AC18D}" type="presParOf" srcId="{EDA53BD6-3E9C-4A24-8FE7-29014095EC86}" destId="{394C7B8A-C501-42B3-9771-8D3E345BDA5A}" srcOrd="0" destOrd="0" presId="urn:microsoft.com/office/officeart/2005/8/layout/list1"/>
    <dgm:cxn modelId="{D834E92A-8BD4-4C64-A4D6-151958FAABBC}" type="presParOf" srcId="{394C7B8A-C501-42B3-9771-8D3E345BDA5A}" destId="{40A6B82B-F8CC-4D93-B074-EC34F8ED38E4}" srcOrd="0" destOrd="0" presId="urn:microsoft.com/office/officeart/2005/8/layout/list1"/>
    <dgm:cxn modelId="{BC7ED56B-23B7-4818-B05D-A2ED5C91A8A2}" type="presParOf" srcId="{394C7B8A-C501-42B3-9771-8D3E345BDA5A}" destId="{95324A52-0523-487A-A6CA-5751204F5905}" srcOrd="1" destOrd="0" presId="urn:microsoft.com/office/officeart/2005/8/layout/list1"/>
    <dgm:cxn modelId="{6B203076-FE25-42E3-A04D-A705413A1043}" type="presParOf" srcId="{EDA53BD6-3E9C-4A24-8FE7-29014095EC86}" destId="{EB820F30-B4FC-4C67-9926-0FC806573D7D}" srcOrd="1" destOrd="0" presId="urn:microsoft.com/office/officeart/2005/8/layout/list1"/>
    <dgm:cxn modelId="{1355A372-A016-464C-8565-3BB3D4046B73}" type="presParOf" srcId="{EDA53BD6-3E9C-4A24-8FE7-29014095EC86}" destId="{CCDB4CAA-5C85-412E-B26B-4DA58F75E63D}" srcOrd="2" destOrd="0" presId="urn:microsoft.com/office/officeart/2005/8/layout/list1"/>
    <dgm:cxn modelId="{C5D33E6D-B9DD-4EFD-A28D-9ECF068F7803}" type="presParOf" srcId="{EDA53BD6-3E9C-4A24-8FE7-29014095EC86}" destId="{2BDF43A0-ECF0-4948-A53D-8A3B03070465}" srcOrd="3" destOrd="0" presId="urn:microsoft.com/office/officeart/2005/8/layout/list1"/>
    <dgm:cxn modelId="{743BF815-E6D5-4FEF-9B2B-489734A7AD4A}" type="presParOf" srcId="{EDA53BD6-3E9C-4A24-8FE7-29014095EC86}" destId="{D02DA3AF-A713-4266-ADB4-D233D074A3D8}" srcOrd="4" destOrd="0" presId="urn:microsoft.com/office/officeart/2005/8/layout/list1"/>
    <dgm:cxn modelId="{CDFFF359-A594-456C-A711-69C241A1B688}" type="presParOf" srcId="{D02DA3AF-A713-4266-ADB4-D233D074A3D8}" destId="{B1FBBDCA-A540-4FE4-868F-3238C7CFC79A}" srcOrd="0" destOrd="0" presId="urn:microsoft.com/office/officeart/2005/8/layout/list1"/>
    <dgm:cxn modelId="{CB96BD7F-770D-42AD-8166-F1C3ECB647A7}" type="presParOf" srcId="{D02DA3AF-A713-4266-ADB4-D233D074A3D8}" destId="{EACA0C79-29CE-4D8E-AB7D-66796724CDB0}" srcOrd="1" destOrd="0" presId="urn:microsoft.com/office/officeart/2005/8/layout/list1"/>
    <dgm:cxn modelId="{FFF844FF-FE6E-4D4E-AA31-C4F88C622CEA}" type="presParOf" srcId="{EDA53BD6-3E9C-4A24-8FE7-29014095EC86}" destId="{D978CB4C-A30E-4007-8D73-539042B5F1F1}" srcOrd="5" destOrd="0" presId="urn:microsoft.com/office/officeart/2005/8/layout/list1"/>
    <dgm:cxn modelId="{C6783D84-8E3D-4F1F-B36B-9CA5B062A241}" type="presParOf" srcId="{EDA53BD6-3E9C-4A24-8FE7-29014095EC86}" destId="{8717E0C3-A2AC-4EEE-9ED8-E944DCB9BA20}" srcOrd="6" destOrd="0" presId="urn:microsoft.com/office/officeart/2005/8/layout/list1"/>
    <dgm:cxn modelId="{A387A02A-27CB-4B08-A5F5-87BB840C5C9D}" type="presParOf" srcId="{EDA53BD6-3E9C-4A24-8FE7-29014095EC86}" destId="{8EC294FB-81C0-4ED1-A461-C492DDAAC36F}" srcOrd="7" destOrd="0" presId="urn:microsoft.com/office/officeart/2005/8/layout/list1"/>
    <dgm:cxn modelId="{D6812EA8-EF2D-4608-92EA-C16EE83483DC}" type="presParOf" srcId="{EDA53BD6-3E9C-4A24-8FE7-29014095EC86}" destId="{44390E04-7745-40E8-AE87-E43041EE67E4}" srcOrd="8" destOrd="0" presId="urn:microsoft.com/office/officeart/2005/8/layout/list1"/>
    <dgm:cxn modelId="{0B181867-DF8C-4633-932C-BE67E7DF2011}" type="presParOf" srcId="{44390E04-7745-40E8-AE87-E43041EE67E4}" destId="{C6AF3396-3580-4A10-A218-A6B05F059A1E}" srcOrd="0" destOrd="0" presId="urn:microsoft.com/office/officeart/2005/8/layout/list1"/>
    <dgm:cxn modelId="{41941F83-9DBD-44B5-ABF2-C23A02384730}" type="presParOf" srcId="{44390E04-7745-40E8-AE87-E43041EE67E4}" destId="{7450CE8E-589D-473E-AADC-FB85F34B646C}" srcOrd="1" destOrd="0" presId="urn:microsoft.com/office/officeart/2005/8/layout/list1"/>
    <dgm:cxn modelId="{B5F7B933-C94B-43C5-81E4-AFA1FEB73F64}" type="presParOf" srcId="{EDA53BD6-3E9C-4A24-8FE7-29014095EC86}" destId="{6C9CAB1D-06EA-4B00-AE9C-EE1CCF528B46}" srcOrd="9" destOrd="0" presId="urn:microsoft.com/office/officeart/2005/8/layout/list1"/>
    <dgm:cxn modelId="{C2D951E3-A5CE-4EC1-90EA-BE1838759E0C}" type="presParOf" srcId="{EDA53BD6-3E9C-4A24-8FE7-29014095EC86}" destId="{BA7C277C-A71D-428E-8277-FFC73805AF4A}" srcOrd="10" destOrd="0" presId="urn:microsoft.com/office/officeart/2005/8/layout/list1"/>
    <dgm:cxn modelId="{52D5B493-8A8E-48C2-AC7F-66398B34FCD7}" type="presParOf" srcId="{EDA53BD6-3E9C-4A24-8FE7-29014095EC86}" destId="{172C4869-1D73-47B0-891B-1BA291DFC63C}" srcOrd="11" destOrd="0" presId="urn:microsoft.com/office/officeart/2005/8/layout/list1"/>
    <dgm:cxn modelId="{EDA4A147-B2EA-49CB-BBFD-E79CD2A71786}" type="presParOf" srcId="{EDA53BD6-3E9C-4A24-8FE7-29014095EC86}" destId="{244BF7F7-38EF-4143-9587-AE588620993B}" srcOrd="12" destOrd="0" presId="urn:microsoft.com/office/officeart/2005/8/layout/list1"/>
    <dgm:cxn modelId="{9D5B5C2C-5DA8-4A21-9850-E3F419F081E5}" type="presParOf" srcId="{244BF7F7-38EF-4143-9587-AE588620993B}" destId="{0554C182-1FA4-4ECD-B132-778AF2EE9F18}" srcOrd="0" destOrd="0" presId="urn:microsoft.com/office/officeart/2005/8/layout/list1"/>
    <dgm:cxn modelId="{D9EC074F-760C-49F1-A306-54F67F4E7EF4}" type="presParOf" srcId="{244BF7F7-38EF-4143-9587-AE588620993B}" destId="{2FDD4A78-32A9-4A88-AF85-D48E591C613B}" srcOrd="1" destOrd="0" presId="urn:microsoft.com/office/officeart/2005/8/layout/list1"/>
    <dgm:cxn modelId="{4CB4AD7E-A4C9-4B9F-B671-5B026AA13AF3}" type="presParOf" srcId="{EDA53BD6-3E9C-4A24-8FE7-29014095EC86}" destId="{477D2DB2-0D05-4A2C-BE95-343B62AAA3F9}" srcOrd="13" destOrd="0" presId="urn:microsoft.com/office/officeart/2005/8/layout/list1"/>
    <dgm:cxn modelId="{D3CD2E0C-369A-40D9-89B2-EF276103269F}" type="presParOf" srcId="{EDA53BD6-3E9C-4A24-8FE7-29014095EC86}" destId="{339FD710-6FC3-46F1-97C0-33BE2ADE5231}" srcOrd="14" destOrd="0" presId="urn:microsoft.com/office/officeart/2005/8/layout/list1"/>
    <dgm:cxn modelId="{6987333A-94FC-49CF-8D1E-7991AAD8FCC2}" type="presParOf" srcId="{EDA53BD6-3E9C-4A24-8FE7-29014095EC86}" destId="{8760A17B-FB6F-4AFB-AF85-DF087E8E0ACF}" srcOrd="15" destOrd="0" presId="urn:microsoft.com/office/officeart/2005/8/layout/list1"/>
    <dgm:cxn modelId="{AA4486FD-D6CD-4C1A-92B5-EBD6A97C98FE}" type="presParOf" srcId="{EDA53BD6-3E9C-4A24-8FE7-29014095EC86}" destId="{81204345-B072-4250-B6D8-F55F6DF8C03D}" srcOrd="16" destOrd="0" presId="urn:microsoft.com/office/officeart/2005/8/layout/list1"/>
    <dgm:cxn modelId="{9C82FED1-C35F-473E-98C4-E0D970D128C9}" type="presParOf" srcId="{81204345-B072-4250-B6D8-F55F6DF8C03D}" destId="{CC718CAC-5D88-4E5C-A6C0-478190A6C20F}" srcOrd="0" destOrd="0" presId="urn:microsoft.com/office/officeart/2005/8/layout/list1"/>
    <dgm:cxn modelId="{65094D46-FDB1-43E0-9ED3-AF0D16270876}" type="presParOf" srcId="{81204345-B072-4250-B6D8-F55F6DF8C03D}" destId="{2CB72B40-F16E-42B4-95E0-9E7D81DD9AD8}" srcOrd="1" destOrd="0" presId="urn:microsoft.com/office/officeart/2005/8/layout/list1"/>
    <dgm:cxn modelId="{37E12AF3-A51B-4B9E-96FD-4BC26373697C}" type="presParOf" srcId="{EDA53BD6-3E9C-4A24-8FE7-29014095EC86}" destId="{1D1936D2-63FF-4011-9888-6E53E82AB908}" srcOrd="17" destOrd="0" presId="urn:microsoft.com/office/officeart/2005/8/layout/list1"/>
    <dgm:cxn modelId="{6FBD0740-DB4F-4233-9418-A770BDFDDE40}" type="presParOf" srcId="{EDA53BD6-3E9C-4A24-8FE7-29014095EC86}" destId="{0C4ADE86-A540-48A0-A1C9-3E062019F335}" srcOrd="18" destOrd="0" presId="urn:microsoft.com/office/officeart/2005/8/layout/list1"/>
    <dgm:cxn modelId="{2A5FE694-6638-4659-B345-62C234E38E62}" type="presParOf" srcId="{EDA53BD6-3E9C-4A24-8FE7-29014095EC86}" destId="{F64E732F-E80F-434D-9F62-2528884B5B95}" srcOrd="19" destOrd="0" presId="urn:microsoft.com/office/officeart/2005/8/layout/list1"/>
    <dgm:cxn modelId="{309B9418-0605-47AB-897E-D4DD3E2167CB}" type="presParOf" srcId="{EDA53BD6-3E9C-4A24-8FE7-29014095EC86}" destId="{071A55D2-E8CB-42C3-B744-7EAD98357C27}" srcOrd="20" destOrd="0" presId="urn:microsoft.com/office/officeart/2005/8/layout/list1"/>
    <dgm:cxn modelId="{607B75EB-5122-4739-80EE-68045FD9D5D4}" type="presParOf" srcId="{071A55D2-E8CB-42C3-B744-7EAD98357C27}" destId="{B5EB1941-C781-4A50-80F1-D8F643B5B182}" srcOrd="0" destOrd="0" presId="urn:microsoft.com/office/officeart/2005/8/layout/list1"/>
    <dgm:cxn modelId="{1363076D-4F10-469B-8A32-1B1572DEDF2B}" type="presParOf" srcId="{071A55D2-E8CB-42C3-B744-7EAD98357C27}" destId="{A55AA297-351E-49B2-980B-122B7DF9EB0E}" srcOrd="1" destOrd="0" presId="urn:microsoft.com/office/officeart/2005/8/layout/list1"/>
    <dgm:cxn modelId="{6A6C336D-BE06-46A6-97E7-18A7A73A5161}" type="presParOf" srcId="{EDA53BD6-3E9C-4A24-8FE7-29014095EC86}" destId="{1F561455-D2C7-4629-B246-E62E69B232A7}" srcOrd="21" destOrd="0" presId="urn:microsoft.com/office/officeart/2005/8/layout/list1"/>
    <dgm:cxn modelId="{E8434D68-860C-48E8-B19C-488790F36B1F}" type="presParOf" srcId="{EDA53BD6-3E9C-4A24-8FE7-29014095EC86}" destId="{B07E5062-2898-45A6-8023-350E29957722}" srcOrd="22" destOrd="0" presId="urn:microsoft.com/office/officeart/2005/8/layout/list1"/>
    <dgm:cxn modelId="{5E772331-50BA-4EA1-9B32-7115304C7326}" type="presParOf" srcId="{EDA53BD6-3E9C-4A24-8FE7-29014095EC86}" destId="{4D3DA089-4EE8-43DA-9C38-B7B564957843}" srcOrd="23" destOrd="0" presId="urn:microsoft.com/office/officeart/2005/8/layout/list1"/>
    <dgm:cxn modelId="{34ED42D2-DD26-4AB2-9839-4D538AFE70DF}" type="presParOf" srcId="{EDA53BD6-3E9C-4A24-8FE7-29014095EC86}" destId="{345F144C-6C97-4B08-8FBD-436245511AFA}" srcOrd="24" destOrd="0" presId="urn:microsoft.com/office/officeart/2005/8/layout/list1"/>
    <dgm:cxn modelId="{FF1C3200-BFC5-4970-AD35-6C3158A30297}" type="presParOf" srcId="{345F144C-6C97-4B08-8FBD-436245511AFA}" destId="{18911B2A-1D80-40DB-AE0E-41B5150856AA}" srcOrd="0" destOrd="0" presId="urn:microsoft.com/office/officeart/2005/8/layout/list1"/>
    <dgm:cxn modelId="{E96E2C2F-43F1-42CF-9B78-958CD0E3879E}" type="presParOf" srcId="{345F144C-6C97-4B08-8FBD-436245511AFA}" destId="{DF2C977A-B521-45F5-8A73-F411BC393C0A}" srcOrd="1" destOrd="0" presId="urn:microsoft.com/office/officeart/2005/8/layout/list1"/>
    <dgm:cxn modelId="{7BEEE3EC-4C20-4202-958B-C4AA46639A11}" type="presParOf" srcId="{EDA53BD6-3E9C-4A24-8FE7-29014095EC86}" destId="{77C90CA7-8840-42B7-BCBC-BB762CBA3184}" srcOrd="25" destOrd="0" presId="urn:microsoft.com/office/officeart/2005/8/layout/list1"/>
    <dgm:cxn modelId="{AA9DE813-2C4A-4566-9CE2-3A5B5ACE1A5B}" type="presParOf" srcId="{EDA53BD6-3E9C-4A24-8FE7-29014095EC86}" destId="{E6FA79CD-0AE9-4255-842D-92794116EEAA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7FB276-2649-46AF-B183-C6D9F6E32F8E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BDB11E4-AFBA-40CC-A222-125BEFCFD059}">
      <dgm:prSet phldrT="[Testo]"/>
      <dgm:spPr/>
      <dgm:t>
        <a:bodyPr/>
        <a:lstStyle/>
        <a:p>
          <a:r>
            <a:rPr lang="it-IT" b="1" dirty="0" smtClean="0">
              <a:solidFill>
                <a:srgbClr val="FF0000"/>
              </a:solidFill>
            </a:rPr>
            <a:t>14 maggio </a:t>
          </a:r>
          <a:r>
            <a:rPr lang="it-IT" dirty="0" smtClean="0"/>
            <a:t> Presentazione domanda</a:t>
          </a:r>
          <a:endParaRPr lang="it-IT" dirty="0"/>
        </a:p>
      </dgm:t>
    </dgm:pt>
    <dgm:pt modelId="{F501981B-7EAF-4AAF-949C-4B131253AD80}" type="parTrans" cxnId="{8FD3D232-0B85-4AA4-AE6C-06D2C4BF96AD}">
      <dgm:prSet/>
      <dgm:spPr/>
      <dgm:t>
        <a:bodyPr/>
        <a:lstStyle/>
        <a:p>
          <a:endParaRPr lang="it-IT"/>
        </a:p>
      </dgm:t>
    </dgm:pt>
    <dgm:pt modelId="{C98D026E-1CBA-4CDC-B214-374B025097AB}" type="sibTrans" cxnId="{8FD3D232-0B85-4AA4-AE6C-06D2C4BF96AD}">
      <dgm:prSet/>
      <dgm:spPr/>
      <dgm:t>
        <a:bodyPr/>
        <a:lstStyle/>
        <a:p>
          <a:endParaRPr lang="it-IT"/>
        </a:p>
      </dgm:t>
    </dgm:pt>
    <dgm:pt modelId="{823AEB58-3727-4CFD-AE3C-5679E914AC35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14 giugno </a:t>
          </a:r>
          <a:r>
            <a:rPr lang="it-IT" dirty="0" smtClean="0"/>
            <a:t>Pubblicazione graduatoria</a:t>
          </a:r>
          <a:endParaRPr lang="it-IT" dirty="0"/>
        </a:p>
      </dgm:t>
    </dgm:pt>
    <dgm:pt modelId="{C3D83892-9129-4DFC-BEA7-1424F19A0EA1}" type="parTrans" cxnId="{DCD23DAE-A358-4434-9314-883948A07B3F}">
      <dgm:prSet/>
      <dgm:spPr/>
      <dgm:t>
        <a:bodyPr/>
        <a:lstStyle/>
        <a:p>
          <a:endParaRPr lang="it-IT"/>
        </a:p>
      </dgm:t>
    </dgm:pt>
    <dgm:pt modelId="{8CE61516-09C9-4AD7-B6B6-1BEC90F9FC6B}" type="sibTrans" cxnId="{DCD23DAE-A358-4434-9314-883948A07B3F}">
      <dgm:prSet/>
      <dgm:spPr/>
      <dgm:t>
        <a:bodyPr/>
        <a:lstStyle/>
        <a:p>
          <a:endParaRPr lang="it-IT"/>
        </a:p>
      </dgm:t>
    </dgm:pt>
    <dgm:pt modelId="{73CDD076-A7AA-471C-937F-9C0A5553203C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Entro fine luglio</a:t>
          </a:r>
        </a:p>
        <a:p>
          <a:pPr algn="ctr"/>
          <a:r>
            <a:rPr lang="it-IT" dirty="0" smtClean="0"/>
            <a:t>Premiazione e liquidazione premio</a:t>
          </a:r>
          <a:endParaRPr lang="it-IT" dirty="0"/>
        </a:p>
      </dgm:t>
    </dgm:pt>
    <dgm:pt modelId="{FE73D4E0-382C-4ED8-B586-06B60F88668A}" type="parTrans" cxnId="{0C5C4F30-A1DF-4A37-90EA-2145CAA7FDFE}">
      <dgm:prSet/>
      <dgm:spPr/>
      <dgm:t>
        <a:bodyPr/>
        <a:lstStyle/>
        <a:p>
          <a:endParaRPr lang="it-IT"/>
        </a:p>
      </dgm:t>
    </dgm:pt>
    <dgm:pt modelId="{E35B2E6F-5E0D-44CC-8D3D-DA7F7436D15D}" type="sibTrans" cxnId="{0C5C4F30-A1DF-4A37-90EA-2145CAA7FDFE}">
      <dgm:prSet/>
      <dgm:spPr/>
      <dgm:t>
        <a:bodyPr/>
        <a:lstStyle/>
        <a:p>
          <a:endParaRPr lang="it-IT"/>
        </a:p>
      </dgm:t>
    </dgm:pt>
    <dgm:pt modelId="{506FBD6A-16E7-410A-A9F1-49455372A442}" type="pres">
      <dgm:prSet presAssocID="{167FB276-2649-46AF-B183-C6D9F6E32F8E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it-IT"/>
        </a:p>
      </dgm:t>
    </dgm:pt>
    <dgm:pt modelId="{3282A79C-EB5B-489C-BC21-C958BC73F802}" type="pres">
      <dgm:prSet presAssocID="{167FB276-2649-46AF-B183-C6D9F6E32F8E}" presName="arrowNode" presStyleLbl="node1" presStyleIdx="0" presStyleCnt="1" custScaleX="99305" custScaleY="79247" custLinFactNeighborX="-41876" custLinFactNeighborY="-925"/>
      <dgm:spPr/>
    </dgm:pt>
    <dgm:pt modelId="{B1F8CB30-F277-4B48-8474-709D4E564528}" type="pres">
      <dgm:prSet presAssocID="{3BDB11E4-AFBA-40CC-A222-125BEFCFD059}" presName="txNode1" presStyleLbl="revTx" presStyleIdx="0" presStyleCnt="3" custScaleX="90696" custLinFactNeighborX="-9319" custLinFactNeighborY="6241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59D268E-70A4-4B9A-B66C-46FDCB200DCE}" type="pres">
      <dgm:prSet presAssocID="{823AEB58-3727-4CFD-AE3C-5679E914AC35}" presName="txNode2" presStyleLbl="revTx" presStyleIdx="1" presStyleCnt="3" custLinFactX="-40858" custLinFactY="13000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5C3BF6-CEA0-4AF5-B45F-8C479D2F7D8F}" type="pres">
      <dgm:prSet presAssocID="{8CE61516-09C9-4AD7-B6B6-1BEC90F9FC6B}" presName="dotNode2" presStyleCnt="0"/>
      <dgm:spPr/>
    </dgm:pt>
    <dgm:pt modelId="{45773914-1974-4E87-873F-D5AEADA00CEB}" type="pres">
      <dgm:prSet presAssocID="{8CE61516-09C9-4AD7-B6B6-1BEC90F9FC6B}" presName="dotRepeatNode" presStyleLbl="fgShp" presStyleIdx="0" presStyleCnt="1"/>
      <dgm:spPr/>
      <dgm:t>
        <a:bodyPr/>
        <a:lstStyle/>
        <a:p>
          <a:endParaRPr lang="it-IT"/>
        </a:p>
      </dgm:t>
    </dgm:pt>
    <dgm:pt modelId="{F22D42A0-7A50-44F4-9508-C7B09F83D7E1}" type="pres">
      <dgm:prSet presAssocID="{73CDD076-A7AA-471C-937F-9C0A5553203C}" presName="txNode3" presStyleLbl="revTx" presStyleIdx="2" presStyleCnt="3" custLinFactNeighborX="-57077" custLinFactNeighborY="-518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FD3D232-0B85-4AA4-AE6C-06D2C4BF96AD}" srcId="{167FB276-2649-46AF-B183-C6D9F6E32F8E}" destId="{3BDB11E4-AFBA-40CC-A222-125BEFCFD059}" srcOrd="0" destOrd="0" parTransId="{F501981B-7EAF-4AAF-949C-4B131253AD80}" sibTransId="{C98D026E-1CBA-4CDC-B214-374B025097AB}"/>
    <dgm:cxn modelId="{D5C98F2D-094D-4924-B08A-A9CC04F99002}" type="presOf" srcId="{167FB276-2649-46AF-B183-C6D9F6E32F8E}" destId="{506FBD6A-16E7-410A-A9F1-49455372A442}" srcOrd="0" destOrd="0" presId="urn:microsoft.com/office/officeart/2009/3/layout/DescendingProcess"/>
    <dgm:cxn modelId="{AD35618C-7929-4ABF-AED9-0CB7EE21D0D7}" type="presOf" srcId="{8CE61516-09C9-4AD7-B6B6-1BEC90F9FC6B}" destId="{45773914-1974-4E87-873F-D5AEADA00CEB}" srcOrd="0" destOrd="0" presId="urn:microsoft.com/office/officeart/2009/3/layout/DescendingProcess"/>
    <dgm:cxn modelId="{DCD23DAE-A358-4434-9314-883948A07B3F}" srcId="{167FB276-2649-46AF-B183-C6D9F6E32F8E}" destId="{823AEB58-3727-4CFD-AE3C-5679E914AC35}" srcOrd="1" destOrd="0" parTransId="{C3D83892-9129-4DFC-BEA7-1424F19A0EA1}" sibTransId="{8CE61516-09C9-4AD7-B6B6-1BEC90F9FC6B}"/>
    <dgm:cxn modelId="{42BF09C3-75F4-4DBA-8CDE-A645B6EC736A}" type="presOf" srcId="{3BDB11E4-AFBA-40CC-A222-125BEFCFD059}" destId="{B1F8CB30-F277-4B48-8474-709D4E564528}" srcOrd="0" destOrd="0" presId="urn:microsoft.com/office/officeart/2009/3/layout/DescendingProcess"/>
    <dgm:cxn modelId="{0C5C4F30-A1DF-4A37-90EA-2145CAA7FDFE}" srcId="{167FB276-2649-46AF-B183-C6D9F6E32F8E}" destId="{73CDD076-A7AA-471C-937F-9C0A5553203C}" srcOrd="2" destOrd="0" parTransId="{FE73D4E0-382C-4ED8-B586-06B60F88668A}" sibTransId="{E35B2E6F-5E0D-44CC-8D3D-DA7F7436D15D}"/>
    <dgm:cxn modelId="{22B9844E-F8EB-4799-9C6A-ECC92B335D2C}" type="presOf" srcId="{73CDD076-A7AA-471C-937F-9C0A5553203C}" destId="{F22D42A0-7A50-44F4-9508-C7B09F83D7E1}" srcOrd="0" destOrd="0" presId="urn:microsoft.com/office/officeart/2009/3/layout/DescendingProcess"/>
    <dgm:cxn modelId="{37B4DA28-CEF0-46C8-80F9-82551A0769EB}" type="presOf" srcId="{823AEB58-3727-4CFD-AE3C-5679E914AC35}" destId="{D59D268E-70A4-4B9A-B66C-46FDCB200DCE}" srcOrd="0" destOrd="0" presId="urn:microsoft.com/office/officeart/2009/3/layout/DescendingProcess"/>
    <dgm:cxn modelId="{1D021B43-D159-4A03-B232-7076DB3BCC35}" type="presParOf" srcId="{506FBD6A-16E7-410A-A9F1-49455372A442}" destId="{3282A79C-EB5B-489C-BC21-C958BC73F802}" srcOrd="0" destOrd="0" presId="urn:microsoft.com/office/officeart/2009/3/layout/DescendingProcess"/>
    <dgm:cxn modelId="{1566A689-3409-4001-ADB4-A3F808EE83A4}" type="presParOf" srcId="{506FBD6A-16E7-410A-A9F1-49455372A442}" destId="{B1F8CB30-F277-4B48-8474-709D4E564528}" srcOrd="1" destOrd="0" presId="urn:microsoft.com/office/officeart/2009/3/layout/DescendingProcess"/>
    <dgm:cxn modelId="{51553C02-59EB-4BF8-A9CF-A37E9614E3D4}" type="presParOf" srcId="{506FBD6A-16E7-410A-A9F1-49455372A442}" destId="{D59D268E-70A4-4B9A-B66C-46FDCB200DCE}" srcOrd="2" destOrd="0" presId="urn:microsoft.com/office/officeart/2009/3/layout/DescendingProcess"/>
    <dgm:cxn modelId="{2D045888-6348-48FD-9965-86E80D35A2D5}" type="presParOf" srcId="{506FBD6A-16E7-410A-A9F1-49455372A442}" destId="{725C3BF6-CEA0-4AF5-B45F-8C479D2F7D8F}" srcOrd="3" destOrd="0" presId="urn:microsoft.com/office/officeart/2009/3/layout/DescendingProcess"/>
    <dgm:cxn modelId="{A5442B9C-9848-4BFF-9247-8E4F0B1EB625}" type="presParOf" srcId="{725C3BF6-CEA0-4AF5-B45F-8C479D2F7D8F}" destId="{45773914-1974-4E87-873F-D5AEADA00CEB}" srcOrd="0" destOrd="0" presId="urn:microsoft.com/office/officeart/2009/3/layout/DescendingProcess"/>
    <dgm:cxn modelId="{12EA5F99-A857-4F14-8A42-8A70BA8A1755}" type="presParOf" srcId="{506FBD6A-16E7-410A-A9F1-49455372A442}" destId="{F22D42A0-7A50-44F4-9508-C7B09F83D7E1}" srcOrd="4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5B455-8544-4C5C-B5F0-1C046DA892C2}">
      <dsp:nvSpPr>
        <dsp:cNvPr id="0" name=""/>
        <dsp:cNvSpPr/>
      </dsp:nvSpPr>
      <dsp:spPr>
        <a:xfrm>
          <a:off x="1340283" y="156260"/>
          <a:ext cx="3101164" cy="107699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5A019-3551-453F-B4ED-CAD610CED09B}">
      <dsp:nvSpPr>
        <dsp:cNvPr id="0" name=""/>
        <dsp:cNvSpPr/>
      </dsp:nvSpPr>
      <dsp:spPr>
        <a:xfrm>
          <a:off x="2595173" y="2793451"/>
          <a:ext cx="601000" cy="38464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4CF4F-C0B1-4DA7-BC79-F4B39F1E5910}">
      <dsp:nvSpPr>
        <dsp:cNvPr id="0" name=""/>
        <dsp:cNvSpPr/>
      </dsp:nvSpPr>
      <dsp:spPr>
        <a:xfrm>
          <a:off x="1453272" y="3101164"/>
          <a:ext cx="2884803" cy="7212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Capirò il problema da affrontare</a:t>
          </a:r>
          <a:endParaRPr lang="it-IT" sz="1700" kern="1200" dirty="0"/>
        </a:p>
      </dsp:txBody>
      <dsp:txXfrm>
        <a:off x="1453272" y="3101164"/>
        <a:ext cx="2884803" cy="721200"/>
      </dsp:txXfrm>
    </dsp:sp>
    <dsp:sp modelId="{2B2EF1ED-372F-4568-9E02-73BEF020DE2A}">
      <dsp:nvSpPr>
        <dsp:cNvPr id="0" name=""/>
        <dsp:cNvSpPr/>
      </dsp:nvSpPr>
      <dsp:spPr>
        <a:xfrm>
          <a:off x="2467761" y="1316432"/>
          <a:ext cx="1081801" cy="1081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Contatto un cantiere navale?</a:t>
          </a:r>
          <a:endParaRPr lang="it-IT" sz="1100" kern="1200" dirty="0"/>
        </a:p>
      </dsp:txBody>
      <dsp:txXfrm>
        <a:off x="2626187" y="1474858"/>
        <a:ext cx="764949" cy="764949"/>
      </dsp:txXfrm>
    </dsp:sp>
    <dsp:sp modelId="{9D483E21-172D-49FB-8638-DF0D8F07991E}">
      <dsp:nvSpPr>
        <dsp:cNvPr id="0" name=""/>
        <dsp:cNvSpPr/>
      </dsp:nvSpPr>
      <dsp:spPr>
        <a:xfrm>
          <a:off x="1759976" y="412833"/>
          <a:ext cx="1081801" cy="1081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Contatto un azienda che gestisce rifiuti?</a:t>
          </a:r>
          <a:endParaRPr lang="it-IT" sz="1100" kern="1200" dirty="0"/>
        </a:p>
      </dsp:txBody>
      <dsp:txXfrm>
        <a:off x="1918402" y="571259"/>
        <a:ext cx="764949" cy="764949"/>
      </dsp:txXfrm>
    </dsp:sp>
    <dsp:sp modelId="{1E35F959-EA50-41B4-9376-2090A11F81E1}">
      <dsp:nvSpPr>
        <dsp:cNvPr id="0" name=""/>
        <dsp:cNvSpPr/>
      </dsp:nvSpPr>
      <dsp:spPr>
        <a:xfrm>
          <a:off x="2843207" y="177630"/>
          <a:ext cx="1081801" cy="1081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Contatto una struttura portuale?</a:t>
          </a:r>
          <a:endParaRPr lang="it-IT" sz="1100" kern="1200" dirty="0"/>
        </a:p>
      </dsp:txBody>
      <dsp:txXfrm>
        <a:off x="3001633" y="336056"/>
        <a:ext cx="764949" cy="764949"/>
      </dsp:txXfrm>
    </dsp:sp>
    <dsp:sp modelId="{B12326DD-3719-476C-B586-B9227376800D}">
      <dsp:nvSpPr>
        <dsp:cNvPr id="0" name=""/>
        <dsp:cNvSpPr/>
      </dsp:nvSpPr>
      <dsp:spPr>
        <a:xfrm>
          <a:off x="1183927" y="588"/>
          <a:ext cx="3365604" cy="269248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2CA30-96A5-4FB6-8E59-40D8FF5514C4}">
      <dsp:nvSpPr>
        <dsp:cNvPr id="0" name=""/>
        <dsp:cNvSpPr/>
      </dsp:nvSpPr>
      <dsp:spPr>
        <a:xfrm>
          <a:off x="0" y="572205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C117A-003A-4C75-ACA1-4219EA3F6A22}">
      <dsp:nvSpPr>
        <dsp:cNvPr id="0" name=""/>
        <dsp:cNvSpPr/>
      </dsp:nvSpPr>
      <dsp:spPr>
        <a:xfrm>
          <a:off x="113562" y="146183"/>
          <a:ext cx="1841517" cy="5293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Piano di azione per la gestione integrata dei rifiuti e reflui nei porti</a:t>
          </a:r>
          <a:endParaRPr lang="it-IT" sz="1000" kern="1200" dirty="0"/>
        </a:p>
      </dsp:txBody>
      <dsp:txXfrm>
        <a:off x="139402" y="172023"/>
        <a:ext cx="1789837" cy="477661"/>
      </dsp:txXfrm>
    </dsp:sp>
    <dsp:sp modelId="{229CF075-2DD1-4DB4-9581-3452B921087C}">
      <dsp:nvSpPr>
        <dsp:cNvPr id="0" name=""/>
        <dsp:cNvSpPr/>
      </dsp:nvSpPr>
      <dsp:spPr>
        <a:xfrm>
          <a:off x="0" y="1225975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6FC34-CB88-4E23-9B92-C58080F4F5A8}">
      <dsp:nvSpPr>
        <dsp:cNvPr id="0" name=""/>
        <dsp:cNvSpPr/>
      </dsp:nvSpPr>
      <dsp:spPr>
        <a:xfrm>
          <a:off x="113562" y="786405"/>
          <a:ext cx="1896844" cy="5428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Mappatura degli impianti di trattamento rifiuti </a:t>
          </a:r>
          <a:endParaRPr lang="it-IT" sz="1000" kern="1200" dirty="0"/>
        </a:p>
      </dsp:txBody>
      <dsp:txXfrm>
        <a:off x="140064" y="812907"/>
        <a:ext cx="1843840" cy="489886"/>
      </dsp:txXfrm>
    </dsp:sp>
    <dsp:sp modelId="{C5CA9BC1-6626-40EE-9979-EE78EDA4FA9C}">
      <dsp:nvSpPr>
        <dsp:cNvPr id="0" name=""/>
        <dsp:cNvSpPr/>
      </dsp:nvSpPr>
      <dsp:spPr>
        <a:xfrm>
          <a:off x="0" y="1867015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1994C-17B0-4FC3-83E2-F8A11DA78478}">
      <dsp:nvSpPr>
        <dsp:cNvPr id="0" name=""/>
        <dsp:cNvSpPr/>
      </dsp:nvSpPr>
      <dsp:spPr>
        <a:xfrm>
          <a:off x="113562" y="1440175"/>
          <a:ext cx="1896844" cy="5301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Analisi dei mercati e studio dei prodotti di riuso</a:t>
          </a:r>
          <a:endParaRPr lang="it-IT" sz="1000" kern="1200" dirty="0"/>
        </a:p>
      </dsp:txBody>
      <dsp:txXfrm>
        <a:off x="139442" y="1466055"/>
        <a:ext cx="1845084" cy="478399"/>
      </dsp:txXfrm>
    </dsp:sp>
    <dsp:sp modelId="{9A893096-9051-4C8D-B2B2-A9767128D85A}">
      <dsp:nvSpPr>
        <dsp:cNvPr id="0" name=""/>
        <dsp:cNvSpPr/>
      </dsp:nvSpPr>
      <dsp:spPr>
        <a:xfrm>
          <a:off x="0" y="2534139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4D178-3C00-406C-B217-73CC8F3AC576}">
      <dsp:nvSpPr>
        <dsp:cNvPr id="0" name=""/>
        <dsp:cNvSpPr/>
      </dsp:nvSpPr>
      <dsp:spPr>
        <a:xfrm>
          <a:off x="113562" y="2081215"/>
          <a:ext cx="1896844" cy="556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>
              <a:solidFill>
                <a:schemeClr val="bg1"/>
              </a:solidFill>
              <a:cs typeface="Arial" pitchFamily="34" charset="0"/>
              <a:hlinkClick xmlns:r="http://schemas.openxmlformats.org/officeDocument/2006/relationships" r:id="rId1"/>
            </a:rPr>
            <a:t>http://interreg-maritime.eu/web/impattino/checosarealizza</a:t>
          </a:r>
          <a:endParaRPr lang="it-IT" sz="1000" b="1" kern="1200" dirty="0">
            <a:solidFill>
              <a:schemeClr val="bg1"/>
            </a:solidFill>
            <a:ea typeface="Calibri" pitchFamily="34" charset="0"/>
            <a:cs typeface="Arial" pitchFamily="34" charset="0"/>
          </a:endParaRPr>
        </a:p>
      </dsp:txBody>
      <dsp:txXfrm>
        <a:off x="140716" y="2108369"/>
        <a:ext cx="1842536" cy="501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FB09B-AAC6-450C-815B-98DCF861F0F0}">
      <dsp:nvSpPr>
        <dsp:cNvPr id="0" name=""/>
        <dsp:cNvSpPr/>
      </dsp:nvSpPr>
      <dsp:spPr>
        <a:xfrm>
          <a:off x="2130703" y="1664689"/>
          <a:ext cx="1282583" cy="1351140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b="1" kern="1200" dirty="0">
            <a:latin typeface="Calibri"/>
            <a:ea typeface="+mn-ea"/>
            <a:cs typeface="+mn-cs"/>
          </a:endParaRPr>
        </a:p>
      </dsp:txBody>
      <dsp:txXfrm>
        <a:off x="2318533" y="1862559"/>
        <a:ext cx="906923" cy="955400"/>
      </dsp:txXfrm>
    </dsp:sp>
    <dsp:sp modelId="{EE5A6572-2B82-4570-BA2E-38E4440674AE}">
      <dsp:nvSpPr>
        <dsp:cNvPr id="0" name=""/>
        <dsp:cNvSpPr/>
      </dsp:nvSpPr>
      <dsp:spPr>
        <a:xfrm rot="16200000">
          <a:off x="2657811" y="1246422"/>
          <a:ext cx="228367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92066" y="1364392"/>
        <a:ext cx="159857" cy="251147"/>
      </dsp:txXfrm>
    </dsp:sp>
    <dsp:sp modelId="{B781A51A-577C-4E3B-84EC-27CDE6D10062}">
      <dsp:nvSpPr>
        <dsp:cNvPr id="0" name=""/>
        <dsp:cNvSpPr/>
      </dsp:nvSpPr>
      <dsp:spPr>
        <a:xfrm>
          <a:off x="2156440" y="2695"/>
          <a:ext cx="1231110" cy="1231110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Campagne  contro lo spreco alimentare vs compagnie</a:t>
          </a:r>
          <a:endParaRPr lang="it-IT" sz="700" kern="1200" dirty="0">
            <a:latin typeface="Calibri"/>
            <a:ea typeface="+mn-ea"/>
            <a:cs typeface="+mn-cs"/>
          </a:endParaRPr>
        </a:p>
      </dsp:txBody>
      <dsp:txXfrm>
        <a:off x="2336732" y="182987"/>
        <a:ext cx="870526" cy="870526"/>
      </dsp:txXfrm>
    </dsp:sp>
    <dsp:sp modelId="{DF6261F5-924B-45E7-BE9A-34863338CB7A}">
      <dsp:nvSpPr>
        <dsp:cNvPr id="0" name=""/>
        <dsp:cNvSpPr/>
      </dsp:nvSpPr>
      <dsp:spPr>
        <a:xfrm rot="19800000">
          <a:off x="3405224" y="1695443"/>
          <a:ext cx="24225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61260"/>
            <a:satOff val="-851"/>
            <a:lumOff val="459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10092" y="1797327"/>
        <a:ext cx="169578" cy="251147"/>
      </dsp:txXfrm>
    </dsp:sp>
    <dsp:sp modelId="{CC6B7D3C-508D-4CEB-AD0C-86B42C211E66}">
      <dsp:nvSpPr>
        <dsp:cNvPr id="0" name=""/>
        <dsp:cNvSpPr/>
      </dsp:nvSpPr>
      <dsp:spPr>
        <a:xfrm>
          <a:off x="3647743" y="863700"/>
          <a:ext cx="1231110" cy="1231110"/>
        </a:xfrm>
        <a:prstGeom prst="ellipse">
          <a:avLst/>
        </a:prstGeom>
        <a:solidFill>
          <a:schemeClr val="accent1">
            <a:shade val="80000"/>
            <a:hueOff val="61249"/>
            <a:satOff val="-878"/>
            <a:lumOff val="512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Sviluppo di una APP / un software</a:t>
          </a:r>
          <a:endParaRPr lang="it-IT" sz="1300" kern="1200" dirty="0">
            <a:latin typeface="Calibri"/>
            <a:ea typeface="+mn-ea"/>
            <a:cs typeface="+mn-cs"/>
          </a:endParaRPr>
        </a:p>
      </dsp:txBody>
      <dsp:txXfrm>
        <a:off x="3828035" y="1043992"/>
        <a:ext cx="870526" cy="870526"/>
      </dsp:txXfrm>
    </dsp:sp>
    <dsp:sp modelId="{7BE3E711-9976-4A1E-B359-006530BBCACB}">
      <dsp:nvSpPr>
        <dsp:cNvPr id="0" name=""/>
        <dsp:cNvSpPr/>
      </dsp:nvSpPr>
      <dsp:spPr>
        <a:xfrm rot="1800000">
          <a:off x="3401337" y="2560418"/>
          <a:ext cx="22896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22521"/>
            <a:satOff val="-1702"/>
            <a:lumOff val="91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05938" y="2626961"/>
        <a:ext cx="160275" cy="251147"/>
      </dsp:txXfrm>
    </dsp:sp>
    <dsp:sp modelId="{5459AF86-ADC4-4E18-8CF7-F2E98623116B}">
      <dsp:nvSpPr>
        <dsp:cNvPr id="0" name=""/>
        <dsp:cNvSpPr/>
      </dsp:nvSpPr>
      <dsp:spPr>
        <a:xfrm>
          <a:off x="3613604" y="2585709"/>
          <a:ext cx="1299388" cy="1231110"/>
        </a:xfrm>
        <a:prstGeom prst="ellipse">
          <a:avLst/>
        </a:prstGeom>
        <a:solidFill>
          <a:schemeClr val="accent1">
            <a:shade val="80000"/>
            <a:hueOff val="122498"/>
            <a:satOff val="-1757"/>
            <a:lumOff val="1024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Campagne di sensibilizzazione dei passeggeri</a:t>
          </a:r>
          <a:endParaRPr lang="it-IT" sz="1300" kern="1200" dirty="0">
            <a:latin typeface="Calibri"/>
            <a:ea typeface="+mn-ea"/>
            <a:cs typeface="+mn-cs"/>
          </a:endParaRPr>
        </a:p>
      </dsp:txBody>
      <dsp:txXfrm>
        <a:off x="3803895" y="2766001"/>
        <a:ext cx="918806" cy="870526"/>
      </dsp:txXfrm>
    </dsp:sp>
    <dsp:sp modelId="{1E3FB7AE-5E39-42D5-9A00-1A83CC4A6DFF}">
      <dsp:nvSpPr>
        <dsp:cNvPr id="0" name=""/>
        <dsp:cNvSpPr/>
      </dsp:nvSpPr>
      <dsp:spPr>
        <a:xfrm rot="5400000">
          <a:off x="2657811" y="3015519"/>
          <a:ext cx="228367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83781"/>
            <a:satOff val="-2553"/>
            <a:lumOff val="137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92066" y="3064979"/>
        <a:ext cx="159857" cy="251147"/>
      </dsp:txXfrm>
    </dsp:sp>
    <dsp:sp modelId="{D1C645DF-C311-4784-AFC5-D5452129200C}">
      <dsp:nvSpPr>
        <dsp:cNvPr id="0" name=""/>
        <dsp:cNvSpPr/>
      </dsp:nvSpPr>
      <dsp:spPr>
        <a:xfrm>
          <a:off x="2156440" y="3446713"/>
          <a:ext cx="1231110" cy="1231110"/>
        </a:xfrm>
        <a:prstGeom prst="ellipse">
          <a:avLst/>
        </a:prstGeom>
        <a:solidFill>
          <a:schemeClr val="accent1">
            <a:shade val="80000"/>
            <a:hueOff val="183747"/>
            <a:satOff val="-2635"/>
            <a:lumOff val="1536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>
              <a:latin typeface="Calibri"/>
              <a:ea typeface="+mn-ea"/>
              <a:cs typeface="+mn-cs"/>
            </a:rPr>
            <a:t>Recupero e riciclo rifiuti anche per realizzare accessori / prodotti</a:t>
          </a:r>
          <a:endParaRPr lang="it-IT" sz="1100" kern="1200" dirty="0">
            <a:latin typeface="Calibri"/>
            <a:ea typeface="+mn-ea"/>
            <a:cs typeface="+mn-cs"/>
          </a:endParaRPr>
        </a:p>
      </dsp:txBody>
      <dsp:txXfrm>
        <a:off x="2336732" y="3627005"/>
        <a:ext cx="870526" cy="870526"/>
      </dsp:txXfrm>
    </dsp:sp>
    <dsp:sp modelId="{74F4E27B-C84A-4C76-A9E8-2E87BFB13D48}">
      <dsp:nvSpPr>
        <dsp:cNvPr id="0" name=""/>
        <dsp:cNvSpPr/>
      </dsp:nvSpPr>
      <dsp:spPr>
        <a:xfrm rot="9000000">
          <a:off x="1896512" y="2566498"/>
          <a:ext cx="24225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45041"/>
            <a:satOff val="-3404"/>
            <a:lumOff val="183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964320" y="2632044"/>
        <a:ext cx="169578" cy="251147"/>
      </dsp:txXfrm>
    </dsp:sp>
    <dsp:sp modelId="{24B2D8CB-4DB3-4A23-8191-EEBF3DD56F90}">
      <dsp:nvSpPr>
        <dsp:cNvPr id="0" name=""/>
        <dsp:cNvSpPr/>
      </dsp:nvSpPr>
      <dsp:spPr>
        <a:xfrm>
          <a:off x="665136" y="2585709"/>
          <a:ext cx="1231110" cy="1231110"/>
        </a:xfrm>
        <a:prstGeom prst="ellipse">
          <a:avLst/>
        </a:prstGeom>
        <a:solidFill>
          <a:schemeClr val="accent1">
            <a:shade val="80000"/>
            <a:hueOff val="244997"/>
            <a:satOff val="-3514"/>
            <a:lumOff val="204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Innovazione imballaggi / raccoglitori differenziata </a:t>
          </a:r>
          <a:endParaRPr lang="it-IT" sz="1400" kern="1200" dirty="0">
            <a:latin typeface="Calibri"/>
            <a:ea typeface="+mn-ea"/>
            <a:cs typeface="+mn-cs"/>
          </a:endParaRPr>
        </a:p>
      </dsp:txBody>
      <dsp:txXfrm>
        <a:off x="845428" y="2766001"/>
        <a:ext cx="870526" cy="870526"/>
      </dsp:txXfrm>
    </dsp:sp>
    <dsp:sp modelId="{221AC7D5-015C-42CF-AC33-5725DB99EA66}">
      <dsp:nvSpPr>
        <dsp:cNvPr id="0" name=""/>
        <dsp:cNvSpPr/>
      </dsp:nvSpPr>
      <dsp:spPr>
        <a:xfrm rot="12600000">
          <a:off x="1896512" y="1695443"/>
          <a:ext cx="24225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6302"/>
            <a:satOff val="-4255"/>
            <a:lumOff val="229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964320" y="1797327"/>
        <a:ext cx="169578" cy="251147"/>
      </dsp:txXfrm>
    </dsp:sp>
    <dsp:sp modelId="{2CB377A9-2E21-466A-8220-1D4465806069}">
      <dsp:nvSpPr>
        <dsp:cNvPr id="0" name=""/>
        <dsp:cNvSpPr/>
      </dsp:nvSpPr>
      <dsp:spPr>
        <a:xfrm>
          <a:off x="665136" y="863700"/>
          <a:ext cx="1231110" cy="1231110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50" kern="1200" dirty="0" smtClean="0">
              <a:latin typeface="Calibri"/>
              <a:ea typeface="+mn-ea"/>
              <a:cs typeface="+mn-cs"/>
            </a:rPr>
            <a:t>Miglioramento compostaggio a bordo </a:t>
          </a:r>
          <a:endParaRPr lang="it-IT" sz="1050" kern="1200" dirty="0">
            <a:latin typeface="Calibri"/>
            <a:ea typeface="+mn-ea"/>
            <a:cs typeface="+mn-cs"/>
          </a:endParaRPr>
        </a:p>
      </dsp:txBody>
      <dsp:txXfrm>
        <a:off x="845428" y="1043992"/>
        <a:ext cx="870526" cy="8705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971" cy="497976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546" y="0"/>
            <a:ext cx="2944971" cy="497976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r">
              <a:defRPr sz="1200"/>
            </a:lvl1pPr>
          </a:lstStyle>
          <a:p>
            <a:fld id="{E605E63A-6633-4053-9E0F-816623106392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9427077"/>
            <a:ext cx="2944971" cy="497975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546" y="9427077"/>
            <a:ext cx="2944971" cy="497975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r">
              <a:defRPr sz="1200"/>
            </a:lvl1pPr>
          </a:lstStyle>
          <a:p>
            <a:fld id="{88A91E55-BE80-4B10-A2A5-DEF670A7E5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77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8791" y="0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r">
              <a:defRPr sz="1200"/>
            </a:lvl1pPr>
          </a:lstStyle>
          <a:p>
            <a:fld id="{BF1CF22A-C97E-4AA3-B575-AF0A15AF72B9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5" tIns="45703" rIns="91405" bIns="45703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293" y="4776025"/>
            <a:ext cx="5437505" cy="3907799"/>
          </a:xfrm>
          <a:prstGeom prst="rect">
            <a:avLst/>
          </a:prstGeom>
        </p:spPr>
        <p:txBody>
          <a:bodyPr vert="horz" lIns="91405" tIns="45703" rIns="91405" bIns="45703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241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8791" y="9428241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r">
              <a:defRPr sz="1200"/>
            </a:lvl1pPr>
          </a:lstStyle>
          <a:p>
            <a:fld id="{A22DF949-A616-4CD9-BFA4-B0C90CDAA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60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6299" y="1196752"/>
            <a:ext cx="9118867" cy="4392488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3" name="Connecteur droit 12"/>
          <p:cNvCxnSpPr/>
          <p:nvPr userDrawn="1"/>
        </p:nvCxnSpPr>
        <p:spPr>
          <a:xfrm>
            <a:off x="107504" y="6165304"/>
            <a:ext cx="8928992" cy="0"/>
          </a:xfrm>
          <a:prstGeom prst="line">
            <a:avLst/>
          </a:prstGeom>
          <a:ln w="25400">
            <a:solidFill>
              <a:srgbClr val="98C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\\bastia.port.local\DCP\BIA\PORTS\Administration Générale\Bastia\Finances\Budget\PROGRAMMES EUROPEENS\EASYLOG\Logo EasyLog seul+partenaires 374x230\Logo_CIREM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10" y="6327249"/>
            <a:ext cx="442559" cy="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bastia.port.local\DCP\BIA\PORTS\Administration Générale\Bastia\Finances\Budget\PROGRAMMES EUROPEENS\EASYLOG\Logo EasyLog seul+partenaires 374x230\CCI sigle LOGO horizontal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0" y="6359103"/>
            <a:ext cx="626010" cy="3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bastia.port.local\DCP\BIA\PORTS\Administration Générale\Bastia\Finances\Budget\PROGRAMMES EUROPEENS\EASYLOG\Logo EasyLog seul+partenaires 374x230\Logo autotita portuale mar tirreno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21" y="6374208"/>
            <a:ext cx="1281388" cy="2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\\bastia.port.local\DCP\BIA\PORTS\Administration Générale\Bastia\Finances\Budget\PROGRAMMES EUROPEENS\IMPATTI-NO\Logo ImpattiNO seul+partenaires 374x230\Logo autotita portuale mar tirreno orientale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09" y="6359103"/>
            <a:ext cx="864096" cy="34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\\bastia.port.local\DCP\BIA\PORTS\Administration Générale\Bastia\Finances\Budget\PROGRAMMES EUROPEENS\IMPATTI-NO\Logo ImpattiNO seul+partenaires 374x230\logo cci var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05" y="6433581"/>
            <a:ext cx="86409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\\bastia.port.local\DCP\BIA\PORTS\Administration Générale\Bastia\Finances\Budget\PROGRAMMES EUROPEENS\IMPATTI-NO\Logo ImpattiNO seul+partenaires 374x230\ports_of_genoa_logo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01" y="6422059"/>
            <a:ext cx="864096" cy="29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bastia.port.local\DCP\BIA\PORTS\Administration Générale\Bastia\Finances\Budget\PROGRAMMES EUROPEENS\IMPATTI-NO\Logo ImpattiNO seul+partenaires 150x150\Maremma e Tirreno-marchio-colore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69" y="6422059"/>
            <a:ext cx="1472952" cy="27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032" y="11009"/>
            <a:ext cx="4515316" cy="8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6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4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01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32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69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01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04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7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75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7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26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cameradicommercio@pec.lg.camcom.it" TargetMode="Externa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reg-maritime.eu/it/web/impattino/-/concours-circular-port-impatti-no" TargetMode="External"/><Relationship Id="rId2" Type="http://schemas.openxmlformats.org/officeDocument/2006/relationships/hyperlink" Target="https://www.lg.camcom.it/pagina2696_contest-circular-ports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romozione@lg.camcom.it" TargetMode="External"/><Relationship Id="rId7" Type="http://schemas.openxmlformats.org/officeDocument/2006/relationships/image" Target="../media/image37.emf"/><Relationship Id="rId2" Type="http://schemas.openxmlformats.org/officeDocument/2006/relationships/hyperlink" Target="mailto:luca.bilotti@lg.camcom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elene.bottosso@lg.camcom.it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e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5" Type="http://schemas.openxmlformats.org/officeDocument/2006/relationships/hyperlink" Target="http://interreg-maritime.eu/it/web/prismamed/-/prodotti-e-gli-output-di-progetto" TargetMode="Externa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Relationship Id="rId14" Type="http://schemas.openxmlformats.org/officeDocument/2006/relationships/hyperlink" Target="http://interreg-maritime.eu/it/web/grrinport/-/online-i-materiali-del-webinar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8.jpeg"/><Relationship Id="rId5" Type="http://schemas.openxmlformats.org/officeDocument/2006/relationships/diagramData" Target="../diagrams/data4.xml"/><Relationship Id="rId10" Type="http://schemas.openxmlformats.org/officeDocument/2006/relationships/image" Target="../media/image23.jpeg"/><Relationship Id="rId4" Type="http://schemas.openxmlformats.org/officeDocument/2006/relationships/image" Target="../media/image27.png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052736"/>
            <a:ext cx="9144000" cy="4896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2051720" y="836712"/>
            <a:ext cx="6984776" cy="0"/>
          </a:xfrm>
          <a:prstGeom prst="line">
            <a:avLst/>
          </a:prstGeom>
          <a:ln w="25400">
            <a:solidFill>
              <a:srgbClr val="98C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915816" y="1556792"/>
            <a:ext cx="5832648" cy="4143006"/>
          </a:xfrm>
          <a:prstGeom prst="rect">
            <a:avLst/>
          </a:prstGeom>
          <a:solidFill>
            <a:srgbClr val="98C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8"/>
          <a:stretch/>
        </p:blipFill>
        <p:spPr>
          <a:xfrm>
            <a:off x="0" y="1556792"/>
            <a:ext cx="2699792" cy="414300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31840" y="1556792"/>
            <a:ext cx="540060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tx2"/>
                </a:solidFill>
              </a:rPr>
              <a:t>3</a:t>
            </a:r>
            <a:r>
              <a:rPr lang="it-IT" b="1" dirty="0" smtClean="0">
                <a:solidFill>
                  <a:schemeClr val="tx2"/>
                </a:solidFill>
              </a:rPr>
              <a:t>° Comitato di Pilotaggio – Progetto IMPATTI-NO</a:t>
            </a:r>
          </a:p>
          <a:p>
            <a:pPr algn="ctr">
              <a:lnSpc>
                <a:spcPct val="150000"/>
              </a:lnSpc>
            </a:pPr>
            <a:r>
              <a:rPr lang="it-IT" sz="1400" dirty="0" smtClean="0">
                <a:solidFill>
                  <a:schemeClr val="bg1"/>
                </a:solidFill>
              </a:rPr>
              <a:t>9 ottobre 2019</a:t>
            </a:r>
          </a:p>
          <a:p>
            <a:pPr algn="ctr">
              <a:lnSpc>
                <a:spcPct val="150000"/>
              </a:lnSpc>
            </a:pPr>
            <a:endParaRPr lang="it-IT" sz="20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it-IT" sz="1100" dirty="0" smtClean="0">
              <a:solidFill>
                <a:schemeClr val="bg1"/>
              </a:solidFill>
            </a:endParaRPr>
          </a:p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STATO DI AVANZAMENTO ATTIVITÀ T.1.1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PRODOTTO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</a:rPr>
              <a:t>T.1.1.4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</a:rPr>
              <a:t>CCIAA MAREMMA A E TIRRENO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15816" y="4581128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400" dirty="0" smtClean="0">
              <a:solidFill>
                <a:schemeClr val="bg1"/>
              </a:solidFill>
            </a:endParaRPr>
          </a:p>
          <a:p>
            <a:pPr algn="ctr"/>
            <a:endParaRPr lang="it-IT" sz="600" dirty="0" smtClean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15" y="0"/>
            <a:ext cx="9170715" cy="623731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120913" y="5436999"/>
            <a:ext cx="15478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latin typeface="Montserrat" pitchFamily="2" charset="77"/>
                <a:ea typeface="+mj-ea"/>
                <a:cs typeface="Arial" panose="020B0604020202020204" pitchFamily="34" charset="0"/>
              </a:rPr>
              <a:t>Luca Bilotti</a:t>
            </a:r>
          </a:p>
        </p:txBody>
      </p:sp>
      <p:pic>
        <p:nvPicPr>
          <p:cNvPr id="11" name="Immagine 10" descr="C:\Users\clp0019\AppData\Local\Microsoft\Windows\INetCache\Content.Word\Logo CCIAAMaremmaTirreno+Pittogramma RGB300dp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125" y="5775553"/>
            <a:ext cx="2457450" cy="39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6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ten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" y="2877967"/>
            <a:ext cx="1798017" cy="17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124744"/>
            <a:ext cx="619268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Condizioni per partecipare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1496801137"/>
              </p:ext>
            </p:extLst>
          </p:nvPr>
        </p:nvGraphicFramePr>
        <p:xfrm>
          <a:off x="1331640" y="1708359"/>
          <a:ext cx="7560840" cy="4325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15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6358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124114" y="1468512"/>
            <a:ext cx="1800199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Premi</a:t>
            </a:r>
            <a:endParaRPr lang="it-IT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26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03" y="1153585"/>
            <a:ext cx="3797647" cy="4234439"/>
          </a:xfrm>
          <a:prstGeom prst="rect">
            <a:avLst/>
          </a:prstGeom>
          <a:noFill/>
        </p:spPr>
      </p:pic>
      <p:cxnSp>
        <p:nvCxnSpPr>
          <p:cNvPr id="9" name="Connettore 2 8"/>
          <p:cNvCxnSpPr/>
          <p:nvPr/>
        </p:nvCxnSpPr>
        <p:spPr>
          <a:xfrm flipV="1">
            <a:off x="4283968" y="2116643"/>
            <a:ext cx="3024336" cy="14563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283968" y="3716967"/>
            <a:ext cx="2808312" cy="797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4283968" y="2654797"/>
            <a:ext cx="3599332" cy="9828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60297" y="298672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smtClean="0"/>
              <a:t>Sardegna</a:t>
            </a:r>
            <a:r>
              <a:rPr lang="it-IT" dirty="0" smtClean="0"/>
              <a:t>: </a:t>
            </a:r>
            <a:r>
              <a:rPr lang="it-IT" dirty="0"/>
              <a:t>2</a:t>
            </a:r>
            <a:r>
              <a:rPr lang="it-IT" dirty="0" smtClean="0"/>
              <a:t> premi</a:t>
            </a:r>
          </a:p>
          <a:p>
            <a:endParaRPr lang="it-IT" dirty="0" smtClean="0"/>
          </a:p>
          <a:p>
            <a:r>
              <a:rPr lang="it-IT" b="1" dirty="0" smtClean="0"/>
              <a:t>Liguria</a:t>
            </a:r>
            <a:r>
              <a:rPr lang="it-IT" dirty="0" smtClean="0"/>
              <a:t>: </a:t>
            </a:r>
            <a:r>
              <a:rPr lang="it-IT" dirty="0"/>
              <a:t>2</a:t>
            </a:r>
            <a:r>
              <a:rPr lang="it-IT" dirty="0" smtClean="0"/>
              <a:t> premi</a:t>
            </a:r>
          </a:p>
          <a:p>
            <a:endParaRPr lang="it-IT" b="1" dirty="0" smtClean="0"/>
          </a:p>
          <a:p>
            <a:r>
              <a:rPr lang="it-IT" b="1" dirty="0" smtClean="0"/>
              <a:t>Toscana</a:t>
            </a:r>
            <a:r>
              <a:rPr lang="it-IT" dirty="0" smtClean="0"/>
              <a:t>: </a:t>
            </a:r>
            <a:r>
              <a:rPr lang="it-IT" dirty="0"/>
              <a:t>2</a:t>
            </a:r>
            <a:r>
              <a:rPr lang="it-IT" dirty="0" smtClean="0"/>
              <a:t> premi</a:t>
            </a:r>
          </a:p>
        </p:txBody>
      </p:sp>
      <p:sp>
        <p:nvSpPr>
          <p:cNvPr id="4" name="Rettangolo 3"/>
          <p:cNvSpPr/>
          <p:nvPr/>
        </p:nvSpPr>
        <p:spPr>
          <a:xfrm>
            <a:off x="186350" y="2211385"/>
            <a:ext cx="1932576" cy="36933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Voucher in </a:t>
            </a:r>
            <a:r>
              <a:rPr lang="it-IT" dirty="0" smtClean="0"/>
              <a:t>denaro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24114" y="5181762"/>
            <a:ext cx="8188894" cy="880369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/>
              <a:t>NB</a:t>
            </a:r>
            <a:r>
              <a:rPr lang="it-IT" dirty="0"/>
              <a:t>: In mancanza di candidature ritenute eleggibili ai fini dell’assegnazione dei premi si potrà procedere alla </a:t>
            </a:r>
            <a:r>
              <a:rPr lang="it-IT" b="1" u="sng" dirty="0" err="1"/>
              <a:t>ridestinazione</a:t>
            </a:r>
            <a:r>
              <a:rPr lang="it-IT" b="1" u="sng" dirty="0"/>
              <a:t> delle risorse tra i territori </a:t>
            </a:r>
            <a:r>
              <a:rPr lang="it-IT" dirty="0"/>
              <a:t>di competenza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688177" y="3453030"/>
            <a:ext cx="1350150" cy="369332"/>
          </a:xfrm>
          <a:prstGeom prst="rect">
            <a:avLst/>
          </a:prstGeom>
          <a:solidFill>
            <a:srgbClr val="003399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</a:t>
            </a:r>
            <a:r>
              <a:rPr lang="it-IT" b="1" dirty="0" smtClean="0">
                <a:solidFill>
                  <a:schemeClr val="bg1"/>
                </a:solidFill>
              </a:rPr>
              <a:t>.000  euro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6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35896" y="846584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1520" y="1246694"/>
            <a:ext cx="382870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La scheda progettuale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3" name="Diagramma 2"/>
          <p:cNvGraphicFramePr/>
          <p:nvPr>
            <p:extLst/>
          </p:nvPr>
        </p:nvGraphicFramePr>
        <p:xfrm>
          <a:off x="323528" y="1844824"/>
          <a:ext cx="3600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ttore 1 5"/>
          <p:cNvCxnSpPr/>
          <p:nvPr/>
        </p:nvCxnSpPr>
        <p:spPr>
          <a:xfrm>
            <a:off x="4283968" y="1412776"/>
            <a:ext cx="0" cy="46015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5400350" y="1283516"/>
            <a:ext cx="334811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I criteri di valutazione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/>
          </p:nvPr>
        </p:nvGraphicFramePr>
        <p:xfrm>
          <a:off x="4644008" y="1844824"/>
          <a:ext cx="4139508" cy="2927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5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89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163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Criteri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Punteggio massimo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IMPATTO CIRCOLARE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INNOVATIVITA’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FATTIBILITA’ E PROSPETTIVE DI MERCATO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REPLICABILITA’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DIMENSIONE MULTISTAKEHOLDER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" name="Picture 2" descr="ᐈ Attenzione immagini di stock, fotografie attenzione | scarica su  Depositphotos®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1F7F7"/>
              </a:clrFrom>
              <a:clrTo>
                <a:srgbClr val="F1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89" y="4947276"/>
            <a:ext cx="709374" cy="9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59563" y="4941168"/>
            <a:ext cx="4079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Per essere ammessi alla graduatoria è necessario raggiungere un punteggio minimo di 70.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702309" y="5475425"/>
            <a:ext cx="4036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In caso di parità di punteggio di due o più proponenti, il premio verrà assegnato alla proposta che totalizza il punteggio superiore indicato nel criterio n. 1</a:t>
            </a:r>
          </a:p>
        </p:txBody>
      </p:sp>
    </p:spTree>
    <p:extLst>
      <p:ext uri="{BB962C8B-B14F-4D97-AF65-F5344CB8AC3E}">
        <p14:creationId xmlns:p14="http://schemas.microsoft.com/office/powerpoint/2010/main" val="29250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tenzio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3" y="1708359"/>
            <a:ext cx="1798017" cy="17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520" y="1252711"/>
            <a:ext cx="237626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err="1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Deadline</a:t>
            </a: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 2021</a:t>
            </a: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4024983444"/>
              </p:ext>
            </p:extLst>
          </p:nvPr>
        </p:nvGraphicFramePr>
        <p:xfrm>
          <a:off x="1115616" y="1836374"/>
          <a:ext cx="4464496" cy="3340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ttangolo 10"/>
          <p:cNvSpPr/>
          <p:nvPr/>
        </p:nvSpPr>
        <p:spPr>
          <a:xfrm>
            <a:off x="5004048" y="1200527"/>
            <a:ext cx="439342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Modalità di partecipazione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4283968" y="1412776"/>
            <a:ext cx="0" cy="46015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4744608" y="3381467"/>
            <a:ext cx="4193485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mediante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propria casella di posta elettronica certificata (PEC) con invio all’indirizzo di posta elettronica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8"/>
              </a:rPr>
              <a:t>cameradicommercio@pec.lg.camcom.it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Nell’oggetto della PEC deve essere indicata la dicitura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“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CIRCULAR PORTS - IMPATTI-NO”.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Il termine ultimo per l’invio telematico delle candidature è il </a:t>
            </a:r>
            <a:r>
              <a:rPr lang="it-IT" sz="1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14 maggio </a:t>
            </a:r>
            <a:r>
              <a:rPr lang="it-IT" sz="1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2021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680419" y="2078894"/>
            <a:ext cx="4257674" cy="95410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 candidati interessati devono produrre ed inviare: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domanda di partecipazione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scheda 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progetto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u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lteriori allegati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2996952"/>
            <a:ext cx="8533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 sul sito della Camera di Commercio della Maremma 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del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Tirreno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https://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www.lg.camcom.it/pagina2696_contest-circular-ports.html</a:t>
            </a:r>
            <a:endPara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 sul sito vetrina del progetto IMPATTI-NO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http://interreg-maritime.eu/it/web/impattino/-/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concours-circular-port-impatti-no</a:t>
            </a:r>
            <a:endPara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7544" y="1890990"/>
            <a:ext cx="842493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La </a:t>
            </a:r>
            <a:r>
              <a:rPr lang="it-IT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documentazione (bando e relativa modulistica) è disponibile</a:t>
            </a: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:</a:t>
            </a:r>
            <a:endParaRPr lang="it-IT" sz="2400" b="1" dirty="0">
              <a:solidFill>
                <a:srgbClr val="FF0000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6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44008" y="2500939"/>
            <a:ext cx="381642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Luca Bilotti: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0564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430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212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luca.bilotti@lg.camcom.it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endParaRPr lang="fr-FR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477526"/>
            <a:ext cx="8424936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E se hai bisogno di ulteriori informazioni non esitare a contattarci…</a:t>
            </a:r>
            <a:endParaRPr lang="it-IT" sz="2400" b="1" dirty="0">
              <a:solidFill>
                <a:srgbClr val="FF0000"/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55972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Oppure scrivi a: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promozione@lg.camcom.it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Segnaposto immagine 10" descr="Immagine che contiene acqua, esterni, barca, cane&#10;&#10;Descrizione generata automaticamente">
            <a:extLst>
              <a:ext uri="{FF2B5EF4-FFF2-40B4-BE49-F238E27FC236}">
                <a16:creationId xmlns="" xmlns:a16="http://schemas.microsoft.com/office/drawing/2014/main" id="{95155694-E70F-4159-85F5-64EBDD3F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15" r="22515"/>
          <a:stretch>
            <a:fillRect/>
          </a:stretch>
        </p:blipFill>
        <p:spPr>
          <a:xfrm>
            <a:off x="2123728" y="2161163"/>
            <a:ext cx="1635747" cy="1673438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</p:spPr>
      </p:pic>
      <p:pic>
        <p:nvPicPr>
          <p:cNvPr id="1026" name="Picture 2" descr="Modifica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03" y="2326279"/>
            <a:ext cx="1384595" cy="1384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50107" y="4254237"/>
            <a:ext cx="381642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Selene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Bottosso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0586 231 259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6"/>
              </a:rPr>
              <a:t>selene.bottosso@lg.camcom.it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endParaRPr lang="fr-FR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" name="Segnaposto immagine 10" descr="Immagine che contiene acqua, esterni, barca, cane&#10;&#10;Descrizione generata automaticamente">
            <a:extLst>
              <a:ext uri="{FF2B5EF4-FFF2-40B4-BE49-F238E27FC236}">
                <a16:creationId xmlns="" xmlns:a16="http://schemas.microsoft.com/office/drawing/2014/main" id="{95155694-E70F-4159-85F5-64EBDD3F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15" r="22515"/>
          <a:stretch>
            <a:fillRect/>
          </a:stretch>
        </p:blipFill>
        <p:spPr>
          <a:xfrm>
            <a:off x="2216173" y="3811071"/>
            <a:ext cx="1635747" cy="1673438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5109" y="3944839"/>
            <a:ext cx="1404366" cy="1405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9289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ropean flag COMMISSIONE EUROPEA Bruxelles, 11.12.2019 COM(2019) 640 final  COMUNICAZIONE DELLA COMMISSIONE Il Green Deal europeo 1.Introduzione -  trasformare una sfida pressante in un'opportunità unica La presente  comunicazione ..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22" y="116632"/>
            <a:ext cx="4896231" cy="45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555722898"/>
              </p:ext>
            </p:extLst>
          </p:nvPr>
        </p:nvGraphicFramePr>
        <p:xfrm>
          <a:off x="0" y="2132856"/>
          <a:ext cx="4211960" cy="3327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Festival dell'Ingegno, le aziende premiano a Palermo i giovani vincitori  del concorso di idee | BlogSicilia - Ultime notizie dalla Sicili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AFAF8"/>
              </a:clrFrom>
              <a:clrTo>
                <a:srgbClr val="FAFA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30110"/>
            <a:ext cx="2751176" cy="209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31640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Contribuire all’educazione degli studenti allo sviluppo sostenibile (Agenda 2030)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123728" y="1156510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Transizione ecologica</a:t>
            </a:r>
            <a:endParaRPr lang="it-I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647212" y="1156510"/>
            <a:ext cx="171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Sviluppo sostenibile</a:t>
            </a:r>
            <a:endParaRPr lang="it-I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91992" y="1156510"/>
            <a:ext cx="1689489" cy="58477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L’obiettivo del contest</a:t>
            </a:r>
            <a:endParaRPr lang="it-IT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2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51520" y="2564904"/>
            <a:ext cx="4248472" cy="175432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u="sng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Esempi di rifiuti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biodegradabili di cucina e mense/altri rifiuti biodegradabili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ingombranti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delle operazioni di costruzione e demolizione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da imballaggio (plastica, carta e cartone, vetro, metalli, materiali misti, etc.);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-Acque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di lavaggio delle cisterne;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-Oli esausti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-Altre tipologie di rifiuti….</a:t>
            </a:r>
            <a:endParaRPr lang="it-IT" sz="1200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2050" name="Picture 2" descr="A Taranto si è parlato di Economia Circolare e corretta gestione dei rifiuti  – Polis Notizi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02" y="4187098"/>
            <a:ext cx="2103780" cy="21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ppa e Cartina della Regione Toscana - 2/2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42" y="1340768"/>
            <a:ext cx="3873661" cy="468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51520" y="1364763"/>
            <a:ext cx="3490414" cy="93871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focus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00" dirty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L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a </a:t>
            </a:r>
            <a:r>
              <a:rPr lang="it-IT" sz="1300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gestione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 e/o la </a:t>
            </a:r>
            <a:r>
              <a:rPr lang="it-IT" sz="1300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valorizzazione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 dei rifiuti prodotti in «aree portuali» della Toscana (</a:t>
            </a:r>
            <a:r>
              <a:rPr lang="it-IT" sz="1300" i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mare / terra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) secondo la logica dell’economia circolare </a:t>
            </a:r>
          </a:p>
        </p:txBody>
      </p:sp>
    </p:spTree>
    <p:extLst>
      <p:ext uri="{BB962C8B-B14F-4D97-AF65-F5344CB8AC3E}">
        <p14:creationId xmlns:p14="http://schemas.microsoft.com/office/powerpoint/2010/main" val="404367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pic>
        <p:nvPicPr>
          <p:cNvPr id="1026" name="Picture 2" descr="Nautica: a Viareggio progetto Isola ecologica marina - Porti e Logistica -  Mare - ANSA.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3" y="1284478"/>
            <a:ext cx="1978221" cy="13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onavirus: Toscana,'banchina sicura' per 2.500 posti barca - Nautica e  Sport - Mare - ANSA.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8" y="4445826"/>
            <a:ext cx="197822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771800" y="1233002"/>
            <a:ext cx="39124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222222"/>
                </a:solidFill>
                <a:latin typeface="Libre Franklin"/>
              </a:rPr>
              <a:t>Porti </a:t>
            </a:r>
            <a:r>
              <a:rPr lang="it-IT" sz="1100" b="1" dirty="0">
                <a:solidFill>
                  <a:srgbClr val="222222"/>
                </a:solidFill>
                <a:latin typeface="Libre Franklin"/>
              </a:rPr>
              <a:t>di  rilevanza economica  nazionale e </a:t>
            </a:r>
            <a:r>
              <a:rPr lang="it-IT" sz="1100" b="1" dirty="0" smtClean="0">
                <a:solidFill>
                  <a:srgbClr val="222222"/>
                </a:solidFill>
                <a:latin typeface="Libre Franklin"/>
              </a:rPr>
              <a:t>internazionale</a:t>
            </a:r>
            <a:r>
              <a:rPr lang="it-IT" sz="1100" dirty="0">
                <a:solidFill>
                  <a:srgbClr val="222222"/>
                </a:solidFill>
                <a:latin typeface="Libre Franklin"/>
              </a:rPr>
              <a:t/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Marina di Carrara</a:t>
            </a:r>
          </a:p>
          <a:p>
            <a:r>
              <a:rPr lang="it-IT" sz="1100" dirty="0" smtClean="0">
                <a:solidFill>
                  <a:srgbClr val="222222"/>
                </a:solidFill>
                <a:latin typeface="Libre Franklin"/>
              </a:rPr>
              <a:t>- </a:t>
            </a:r>
            <a:r>
              <a:rPr lang="it-IT" sz="1100" dirty="0">
                <a:solidFill>
                  <a:srgbClr val="222222"/>
                </a:solidFill>
                <a:latin typeface="Libre Franklin"/>
              </a:rPr>
              <a:t>Livorno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Capraia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Piombino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Portoferraio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Rio Marina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Cavo* </a:t>
            </a:r>
            <a:endParaRPr lang="it-IT" sz="1100" b="0" i="0" dirty="0">
              <a:solidFill>
                <a:srgbClr val="222222"/>
              </a:solidFill>
              <a:effectLst/>
              <a:latin typeface="Libre Franklin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065406" y="1585435"/>
            <a:ext cx="345638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222222"/>
                </a:solidFill>
                <a:latin typeface="Libre Franklin"/>
              </a:rPr>
              <a:t>Porti </a:t>
            </a:r>
            <a:r>
              <a:rPr lang="it-IT" sz="1100" b="1" dirty="0">
                <a:solidFill>
                  <a:srgbClr val="222222"/>
                </a:solidFill>
                <a:latin typeface="Libre Franklin"/>
              </a:rPr>
              <a:t>di rilevanza economica regionale. </a:t>
            </a:r>
            <a:r>
              <a:rPr lang="it-IT" sz="1100" dirty="0">
                <a:solidFill>
                  <a:srgbClr val="222222"/>
                </a:solidFill>
                <a:latin typeface="Libre Franklin"/>
              </a:rPr>
              <a:t/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Viareggio 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Porto Santo Stefano*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Isola del Giglio*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Marina di Campo</a:t>
            </a:r>
          </a:p>
          <a:p>
            <a:endParaRPr lang="it-IT" sz="1100" b="1" dirty="0" smtClean="0">
              <a:solidFill>
                <a:srgbClr val="222222"/>
              </a:solidFill>
              <a:latin typeface="Libre Franklin"/>
            </a:endParaRPr>
          </a:p>
          <a:p>
            <a:r>
              <a:rPr lang="it-IT" sz="1100" b="1" dirty="0" smtClean="0">
                <a:solidFill>
                  <a:srgbClr val="222222"/>
                </a:solidFill>
                <a:latin typeface="Libre Franklin"/>
              </a:rPr>
              <a:t>Infrastrutture </a:t>
            </a:r>
            <a:r>
              <a:rPr lang="it-IT" sz="1100" b="1" dirty="0">
                <a:solidFill>
                  <a:srgbClr val="222222"/>
                </a:solidFill>
                <a:latin typeface="Libre Franklin"/>
              </a:rPr>
              <a:t>delle isole minori dell'Arcipelago </a:t>
            </a:r>
            <a:r>
              <a:rPr lang="it-IT" sz="1100" b="1" dirty="0" smtClean="0">
                <a:solidFill>
                  <a:srgbClr val="222222"/>
                </a:solidFill>
                <a:latin typeface="Libre Franklin"/>
              </a:rPr>
              <a:t>Toscano:</a:t>
            </a:r>
            <a:r>
              <a:rPr lang="it-IT" sz="1100" dirty="0" smtClean="0">
                <a:solidFill>
                  <a:srgbClr val="222222"/>
                </a:solidFill>
                <a:latin typeface="Libre Franklin"/>
              </a:rPr>
              <a:t/>
            </a:r>
            <a:br>
              <a:rPr lang="it-IT" sz="1100" dirty="0" smtClean="0">
                <a:solidFill>
                  <a:srgbClr val="222222"/>
                </a:solidFill>
                <a:latin typeface="Libre Franklin"/>
              </a:rPr>
            </a:br>
            <a:r>
              <a:rPr lang="it-IT" sz="1100" dirty="0" smtClean="0">
                <a:solidFill>
                  <a:srgbClr val="222222"/>
                </a:solidFill>
                <a:latin typeface="Libre Franklin"/>
              </a:rPr>
              <a:t>- Pianosa</a:t>
            </a:r>
            <a:r>
              <a:rPr lang="it-IT" sz="1100" dirty="0">
                <a:solidFill>
                  <a:srgbClr val="222222"/>
                </a:solidFill>
                <a:latin typeface="Libre Franklin"/>
              </a:rPr>
              <a:t/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Giannutri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</a:t>
            </a:r>
            <a:r>
              <a:rPr lang="it-IT" sz="1100" dirty="0" err="1">
                <a:solidFill>
                  <a:srgbClr val="222222"/>
                </a:solidFill>
                <a:latin typeface="Libre Franklin"/>
              </a:rPr>
              <a:t>Gorgona</a:t>
            </a:r>
            <a:r>
              <a:rPr lang="it-IT" sz="1100" dirty="0">
                <a:solidFill>
                  <a:srgbClr val="222222"/>
                </a:solidFill>
                <a:latin typeface="Libre Franklin"/>
              </a:rPr>
              <a:t/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Montecristo 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Capraia</a:t>
            </a:r>
            <a:r>
              <a:rPr lang="it-IT" sz="1100" dirty="0" smtClean="0">
                <a:solidFill>
                  <a:srgbClr val="222222"/>
                </a:solidFill>
                <a:latin typeface="Libre Franklin"/>
              </a:rPr>
              <a:t>*</a:t>
            </a:r>
            <a:r>
              <a:rPr lang="it-IT" sz="1100" dirty="0">
                <a:solidFill>
                  <a:srgbClr val="222222"/>
                </a:solidFill>
                <a:latin typeface="Libre Franklin"/>
              </a:rPr>
              <a:t> </a:t>
            </a:r>
            <a:endParaRPr lang="it-IT" sz="1100" b="0" i="0" dirty="0">
              <a:solidFill>
                <a:srgbClr val="222222"/>
              </a:solidFill>
              <a:effectLst/>
              <a:latin typeface="Libre Franklin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699792" y="3710249"/>
            <a:ext cx="4572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222222"/>
                </a:solidFill>
                <a:latin typeface="Libre Franklin"/>
              </a:rPr>
              <a:t>Porti turistici:</a:t>
            </a:r>
            <a:br>
              <a:rPr lang="it-IT" sz="1100" b="1" dirty="0">
                <a:solidFill>
                  <a:srgbClr val="222222"/>
                </a:solidFill>
                <a:latin typeface="Libre Franklin"/>
              </a:rPr>
            </a:br>
            <a:r>
              <a:rPr lang="it-IT" sz="1100" b="1" dirty="0">
                <a:solidFill>
                  <a:srgbClr val="222222"/>
                </a:solidFill>
                <a:latin typeface="Libre Franklin"/>
              </a:rPr>
              <a:t>- </a:t>
            </a:r>
            <a:r>
              <a:rPr lang="it-IT" sz="1100" dirty="0">
                <a:solidFill>
                  <a:srgbClr val="222222"/>
                </a:solidFill>
                <a:latin typeface="Libre Franklin"/>
              </a:rPr>
              <a:t>Foce Cinquale  (Comune di Montignoso)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Marina Cala De' Medici (Comune di Rosignano Marittimo)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Marina di </a:t>
            </a:r>
            <a:r>
              <a:rPr lang="it-IT" sz="1100" dirty="0" err="1">
                <a:solidFill>
                  <a:srgbClr val="222222"/>
                </a:solidFill>
                <a:latin typeface="Libre Franklin"/>
              </a:rPr>
              <a:t>Salivoli</a:t>
            </a:r>
            <a:r>
              <a:rPr lang="it-IT" sz="1100" dirty="0">
                <a:solidFill>
                  <a:srgbClr val="222222"/>
                </a:solidFill>
                <a:latin typeface="Libre Franklin"/>
              </a:rPr>
              <a:t> (Comune di Piombino)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San Vincenzo (Comune di San Vincenzo)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Etrusca Marina (Comune di Scarlino)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Marina di Punta Ala (Comune di Castiglione della Pescaia)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Marina di </a:t>
            </a:r>
            <a:r>
              <a:rPr lang="it-IT" sz="1100" dirty="0" err="1">
                <a:solidFill>
                  <a:srgbClr val="222222"/>
                </a:solidFill>
                <a:latin typeface="Libre Franklin"/>
              </a:rPr>
              <a:t>S.Rocco</a:t>
            </a:r>
            <a:r>
              <a:rPr lang="it-IT" sz="1100" dirty="0">
                <a:solidFill>
                  <a:srgbClr val="222222"/>
                </a:solidFill>
                <a:latin typeface="Libre Franklin"/>
              </a:rPr>
              <a:t>  (Comune di Grosseto)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Marina di Cala Galera (Comune di Monte Argentario)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Cecina (Comune di Cecina)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Porto Ercole (Comune di  Monte Argentario)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Marciana Marina (Comune di Marciana Marina)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Porto Azzurro (Comune di Porto Azzurro)</a:t>
            </a:r>
            <a:br>
              <a:rPr lang="it-IT" sz="1100" dirty="0">
                <a:solidFill>
                  <a:srgbClr val="222222"/>
                </a:solidFill>
                <a:latin typeface="Libre Franklin"/>
              </a:rPr>
            </a:br>
            <a:r>
              <a:rPr lang="it-IT" sz="1100" dirty="0">
                <a:solidFill>
                  <a:srgbClr val="222222"/>
                </a:solidFill>
                <a:latin typeface="Libre Franklin"/>
              </a:rPr>
              <a:t>- Marina di Pisa (Comune di Pisa) 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794119" y="2890620"/>
            <a:ext cx="13118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222222"/>
                </a:solidFill>
                <a:latin typeface="Libre Franklin"/>
              </a:rPr>
              <a:t>Approdi turistici</a:t>
            </a:r>
            <a:endParaRPr lang="it-IT" sz="1100" dirty="0" smtClean="0">
              <a:solidFill>
                <a:srgbClr val="222222"/>
              </a:solidFill>
              <a:latin typeface="Libre Franklin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749930" y="3296148"/>
            <a:ext cx="777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222222"/>
                </a:solidFill>
                <a:latin typeface="Libre Franklin"/>
              </a:rPr>
              <a:t>Ormeggi</a:t>
            </a:r>
            <a:endParaRPr lang="it-IT" sz="1100" b="0" i="0" dirty="0">
              <a:solidFill>
                <a:srgbClr val="222222"/>
              </a:solidFill>
              <a:effectLst/>
              <a:latin typeface="Libre Franklin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71573" y="2890620"/>
            <a:ext cx="1978221" cy="1585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Le aree di intervento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  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la rete regionale dei porti e non solo… compagnie di navigazione, aree di rimessaggio e </a:t>
            </a:r>
            <a:r>
              <a:rPr lang="it-IT" sz="1300" dirty="0" err="1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refitting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, cantieri navali.…. </a:t>
            </a:r>
          </a:p>
        </p:txBody>
      </p:sp>
      <p:pic>
        <p:nvPicPr>
          <p:cNvPr id="6" name="Picture 2" descr="Traghetti per l'Isola d'Elba | Orario traghetti per l'El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80" y="1218185"/>
            <a:ext cx="1508739" cy="11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imessaggio barche sotto il ponte - Foto di Ponte del Mare, Pescara -  Tripadvis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80" y="2934988"/>
            <a:ext cx="2074582" cy="1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gno e composti per la costruzione navale - Cecchi.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67113"/>
            <a:ext cx="1599561" cy="120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7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03E2103B-4A1D-4ED7-A15C-00D9609A8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276872"/>
            <a:ext cx="8429226" cy="36004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704560" y="153858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Cinque «</a:t>
            </a:r>
            <a:r>
              <a:rPr lang="it-IT" altLang="it-IT" b="1" dirty="0" err="1">
                <a:solidFill>
                  <a:srgbClr val="FF0000"/>
                </a:solidFill>
                <a:cs typeface="Arial" pitchFamily="34" charset="0"/>
              </a:rPr>
              <a:t>circular</a:t>
            </a:r>
            <a:r>
              <a:rPr lang="it-IT" altLang="it-IT" b="1" dirty="0">
                <a:solidFill>
                  <a:srgbClr val="FF0000"/>
                </a:solidFill>
                <a:cs typeface="Arial" pitchFamily="34" charset="0"/>
              </a:rPr>
              <a:t> business model</a:t>
            </a: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» </a:t>
            </a:r>
            <a:b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secondo Accenture (2014)</a:t>
            </a:r>
            <a:endParaRPr lang="it-IT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1582982"/>
            <a:ext cx="2232248" cy="7848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modello di business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 </a:t>
            </a:r>
            <a:r>
              <a:rPr lang="it-IT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alcuni possibili esempi</a:t>
            </a:r>
            <a:endParaRPr lang="it-IT" sz="1300" dirty="0" smtClean="0">
              <a:solidFill>
                <a:schemeClr val="tx1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/>
          <p:cNvGraphicFramePr/>
          <p:nvPr>
            <p:extLst/>
          </p:nvPr>
        </p:nvGraphicFramePr>
        <p:xfrm>
          <a:off x="1869645" y="2176342"/>
          <a:ext cx="5791348" cy="3846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232091" y="1419775"/>
            <a:ext cx="1891637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punto di partenza</a:t>
            </a:r>
            <a:endParaRPr lang="it-IT" sz="1600" u="sng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5" y="3426768"/>
            <a:ext cx="245481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1259632" y="2116380"/>
            <a:ext cx="1289940" cy="1143000"/>
            <a:chOff x="1751859" y="493612"/>
            <a:chExt cx="1143000" cy="1143000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Ovale 14"/>
            <p:cNvSpPr/>
            <p:nvPr/>
          </p:nvSpPr>
          <p:spPr>
            <a:xfrm>
              <a:off x="1751859" y="493612"/>
              <a:ext cx="1143000" cy="1143000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e 4"/>
            <p:cNvSpPr/>
            <p:nvPr/>
          </p:nvSpPr>
          <p:spPr>
            <a:xfrm>
              <a:off x="1919247" y="661000"/>
              <a:ext cx="808224" cy="80822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kern="1200" dirty="0" smtClean="0"/>
                <a:t>Ho già una mia idea…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tx1"/>
                  </a:solidFill>
                </a:rPr>
                <a:t>OPPURE…</a:t>
              </a:r>
              <a:endParaRPr lang="it-IT" sz="1200" kern="1200" dirty="0"/>
            </a:p>
          </p:txBody>
        </p:sp>
      </p:grpSp>
      <p:graphicFrame>
        <p:nvGraphicFramePr>
          <p:cNvPr id="5" name="Diagramma 4"/>
          <p:cNvGraphicFramePr/>
          <p:nvPr>
            <p:extLst/>
          </p:nvPr>
        </p:nvGraphicFramePr>
        <p:xfrm>
          <a:off x="6575822" y="2268439"/>
          <a:ext cx="2273466" cy="285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0" name="Gruppo 19"/>
          <p:cNvGrpSpPr/>
          <p:nvPr/>
        </p:nvGrpSpPr>
        <p:grpSpPr>
          <a:xfrm>
            <a:off x="2987824" y="1489119"/>
            <a:ext cx="1258121" cy="1198761"/>
            <a:chOff x="1751859" y="493612"/>
            <a:chExt cx="1143000" cy="11430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Ovale 20"/>
            <p:cNvSpPr/>
            <p:nvPr/>
          </p:nvSpPr>
          <p:spPr>
            <a:xfrm>
              <a:off x="1751859" y="493612"/>
              <a:ext cx="1143000" cy="1143000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e 4"/>
            <p:cNvSpPr/>
            <p:nvPr/>
          </p:nvSpPr>
          <p:spPr>
            <a:xfrm>
              <a:off x="1919247" y="661000"/>
              <a:ext cx="808224" cy="808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kern="1200" dirty="0" smtClean="0"/>
                <a:t>Contatto una compagnia di trasporto passeggeri / merci?</a:t>
              </a:r>
              <a:endParaRPr lang="it-IT" sz="1100" kern="1200" dirty="0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6936666" y="1219740"/>
            <a:ext cx="1213496" cy="1077177"/>
            <a:chOff x="1751859" y="493612"/>
            <a:chExt cx="1143000" cy="1143000"/>
          </a:xfrm>
          <a:solidFill>
            <a:schemeClr val="accent6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Ovale 23"/>
            <p:cNvSpPr/>
            <p:nvPr/>
          </p:nvSpPr>
          <p:spPr>
            <a:xfrm>
              <a:off x="1751859" y="493612"/>
              <a:ext cx="1143000" cy="1143000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e 4"/>
            <p:cNvSpPr/>
            <p:nvPr/>
          </p:nvSpPr>
          <p:spPr>
            <a:xfrm>
              <a:off x="1919247" y="661000"/>
              <a:ext cx="808224" cy="80822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b="1" kern="1200" dirty="0" smtClean="0">
                  <a:solidFill>
                    <a:schemeClr val="tx1"/>
                  </a:solidFill>
                </a:rPr>
                <a:t>…OPPURE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kern="1200" dirty="0" smtClean="0"/>
                <a:t>Esamino i documenti </a:t>
              </a:r>
              <a:r>
                <a:rPr lang="it-IT" sz="1100" dirty="0" smtClean="0"/>
                <a:t>prodotti dal progetto</a:t>
              </a:r>
              <a:endParaRPr lang="it-IT" sz="1100" kern="1200" dirty="0"/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22347">
            <a:off x="8427151" y="1712086"/>
            <a:ext cx="609524" cy="609524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5868144" y="5085184"/>
            <a:ext cx="3228904" cy="10081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017370" y="5079150"/>
            <a:ext cx="2940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 smtClean="0"/>
              <a:t>…OPPURE </a:t>
            </a:r>
          </a:p>
          <a:p>
            <a:pPr algn="ctr"/>
            <a:r>
              <a:rPr lang="it-IT" sz="1000" dirty="0" smtClean="0">
                <a:solidFill>
                  <a:schemeClr val="bg1"/>
                </a:solidFill>
              </a:rPr>
              <a:t>Prendo spunto </a:t>
            </a:r>
            <a:r>
              <a:rPr lang="it-IT" sz="1000" dirty="0">
                <a:solidFill>
                  <a:schemeClr val="bg1"/>
                </a:solidFill>
              </a:rPr>
              <a:t>dai progetti </a:t>
            </a:r>
            <a:r>
              <a:rPr lang="it-IT" sz="1000" b="1" dirty="0" smtClean="0">
                <a:solidFill>
                  <a:schemeClr val="bg1"/>
                </a:solidFill>
              </a:rPr>
              <a:t>GRRINPORT </a:t>
            </a:r>
            <a:r>
              <a:rPr lang="it-IT" sz="1000" dirty="0">
                <a:solidFill>
                  <a:schemeClr val="bg1"/>
                </a:solidFill>
                <a:hlinkClick r:id="rId14"/>
              </a:rPr>
              <a:t>http://interreg-maritime.eu/it/web/grrinport/-/</a:t>
            </a:r>
            <a:r>
              <a:rPr lang="it-IT" sz="1000" dirty="0" smtClean="0">
                <a:solidFill>
                  <a:schemeClr val="bg1"/>
                </a:solidFill>
                <a:hlinkClick r:id="rId14"/>
              </a:rPr>
              <a:t>online-i-materiali-del-webinar</a:t>
            </a:r>
            <a:r>
              <a:rPr lang="it-IT" sz="1000" dirty="0">
                <a:solidFill>
                  <a:schemeClr val="bg1"/>
                </a:solidFill>
              </a:rPr>
              <a:t> e </a:t>
            </a:r>
            <a:r>
              <a:rPr lang="it-IT" sz="1000" b="1" dirty="0">
                <a:solidFill>
                  <a:schemeClr val="bg1"/>
                </a:solidFill>
              </a:rPr>
              <a:t>PRISMAMED </a:t>
            </a:r>
            <a:r>
              <a:rPr lang="it-IT" sz="1000" dirty="0">
                <a:solidFill>
                  <a:schemeClr val="bg1"/>
                </a:solidFill>
                <a:hlinkClick r:id="rId15"/>
              </a:rPr>
              <a:t>http://interreg-maritime.eu/it/web/prismamed/-/</a:t>
            </a:r>
            <a:r>
              <a:rPr lang="it-IT" sz="1000" dirty="0" smtClean="0">
                <a:solidFill>
                  <a:schemeClr val="bg1"/>
                </a:solidFill>
                <a:hlinkClick r:id="rId15"/>
              </a:rPr>
              <a:t>prodotti-e-gli-output-di-progetto</a:t>
            </a:r>
            <a:r>
              <a:rPr lang="it-IT" sz="1000" dirty="0" smtClean="0">
                <a:solidFill>
                  <a:schemeClr val="bg1"/>
                </a:solidFill>
              </a:rPr>
              <a:t> </a:t>
            </a:r>
            <a:endParaRPr lang="it-I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353862" y="1209826"/>
            <a:ext cx="2191393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Lo sviluppo dell’idea</a:t>
            </a:r>
            <a:endParaRPr lang="it-IT" sz="1600" u="sng" dirty="0" smtClean="0">
              <a:solidFill>
                <a:prstClr val="white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1" y="2894480"/>
            <a:ext cx="1275949" cy="99768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06" y="2078275"/>
            <a:ext cx="1016522" cy="1046462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351675" y="2470701"/>
            <a:ext cx="777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RIFIUTI</a:t>
            </a:r>
            <a:endParaRPr lang="it-IT" sz="110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070372"/>
            <a:ext cx="1567739" cy="1563970"/>
          </a:xfrm>
          <a:prstGeom prst="rect">
            <a:avLst/>
          </a:prstGeom>
        </p:spPr>
      </p:pic>
      <p:sp>
        <p:nvSpPr>
          <p:cNvPr id="13" name="Più 12"/>
          <p:cNvSpPr/>
          <p:nvPr/>
        </p:nvSpPr>
        <p:spPr>
          <a:xfrm>
            <a:off x="1969191" y="3645024"/>
            <a:ext cx="576064" cy="583017"/>
          </a:xfrm>
          <a:prstGeom prst="mathPl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="" xmlns:a16="http://schemas.microsoft.com/office/drawing/2014/main" id="{D08C3D9D-131A-4A4D-A762-F8EB6710287C}"/>
              </a:ext>
            </a:extLst>
          </p:cNvPr>
          <p:cNvGraphicFramePr/>
          <p:nvPr>
            <p:extLst/>
          </p:nvPr>
        </p:nvGraphicFramePr>
        <p:xfrm>
          <a:off x="3530374" y="1340768"/>
          <a:ext cx="557813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93" y="2924944"/>
            <a:ext cx="1361579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513642" y="4918531"/>
            <a:ext cx="777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AMBITI</a:t>
            </a:r>
            <a:endParaRPr lang="it-IT" sz="110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pic>
        <p:nvPicPr>
          <p:cNvPr id="16" name="Picture 2" descr="Nautica: a Viareggio progetto Isola ecologica marina - Porti e Logistica -  Mare - ANSA.i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85" y="5373216"/>
            <a:ext cx="1004083" cy="6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raghetti per l'Isola d'Elba | Orario traghetti per l'Elb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12" y="4599719"/>
            <a:ext cx="1108052" cy="8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imessaggio barche sotto il ponte - Foto di Ponte del Mare, Pescara -  Tripadvis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81" y="5326296"/>
            <a:ext cx="1033119" cy="77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2843808" y="2894480"/>
            <a:ext cx="8844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MODELLO</a:t>
            </a:r>
            <a:endParaRPr lang="it-IT" sz="110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627784" y="1325269"/>
            <a:ext cx="33975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ALCUNE </a:t>
            </a:r>
            <a:r>
              <a:rPr lang="it-IT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ISPIRAZIONI DA BUONE </a:t>
            </a:r>
            <a:r>
              <a:rPr lang="it-IT" sz="11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PRASSI….</a:t>
            </a:r>
            <a:endParaRPr lang="it-IT" sz="11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5030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275552" y="1988840"/>
            <a:ext cx="2191393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Lo sviluppo dell’idea</a:t>
            </a:r>
            <a:endParaRPr lang="it-IT" sz="1600" u="sng" dirty="0">
              <a:solidFill>
                <a:prstClr val="white"/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xmlns="" id="{D08C3D9D-131A-4A4D-A762-F8EB6710287C}"/>
              </a:ext>
            </a:extLst>
          </p:cNvPr>
          <p:cNvGraphicFramePr/>
          <p:nvPr>
            <p:extLst/>
          </p:nvPr>
        </p:nvGraphicFramePr>
        <p:xfrm>
          <a:off x="2570406" y="1052736"/>
          <a:ext cx="6034041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54656"/>
            <a:ext cx="1512168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251520" y="3249130"/>
            <a:ext cx="33975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… E ULTERIORI SUGGERIMENTI…</a:t>
            </a:r>
            <a:endParaRPr lang="it-IT" sz="11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320151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udenti online – Università degli Studi di Pavi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2" y="2277458"/>
            <a:ext cx="3491414" cy="22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15" y="1258707"/>
            <a:ext cx="3307954" cy="33140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851920" y="66358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6408204" y="3806640"/>
            <a:ext cx="969335" cy="16649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3900594" y="3551705"/>
            <a:ext cx="28592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300" b="1" dirty="0" smtClean="0"/>
              <a:t>Sardegna </a:t>
            </a:r>
          </a:p>
          <a:p>
            <a:pPr algn="ctr"/>
            <a:r>
              <a:rPr lang="it-IT" sz="1300" dirty="0" smtClean="0"/>
              <a:t>Cagliari</a:t>
            </a:r>
            <a:r>
              <a:rPr lang="it-IT" sz="1300" dirty="0"/>
              <a:t>, Sassari, Nuoro, Oristano, Carbonia-Iglesias, Medio Campidano, Ogliastra, </a:t>
            </a:r>
            <a:r>
              <a:rPr lang="it-IT" sz="1300" dirty="0" smtClean="0"/>
              <a:t>Olbia-Tempio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7200066" y="4265863"/>
            <a:ext cx="211581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300" b="1" dirty="0" smtClean="0"/>
              <a:t>Toscana</a:t>
            </a:r>
          </a:p>
          <a:p>
            <a:pPr algn="ctr"/>
            <a:r>
              <a:rPr lang="it-IT" sz="1300" dirty="0" smtClean="0"/>
              <a:t>Livorno</a:t>
            </a:r>
            <a:r>
              <a:rPr lang="it-IT" sz="1300" dirty="0"/>
              <a:t>, </a:t>
            </a:r>
            <a:r>
              <a:rPr lang="it-IT" sz="1300" dirty="0" smtClean="0"/>
              <a:t>Grosseto, Massa Carrara, Lucca, Pisa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772838" y="2702886"/>
            <a:ext cx="237678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300" b="1" dirty="0" smtClean="0"/>
              <a:t>Liguria</a:t>
            </a:r>
          </a:p>
          <a:p>
            <a:pPr algn="ctr"/>
            <a:r>
              <a:rPr lang="it-IT" sz="1300" dirty="0" smtClean="0"/>
              <a:t>La </a:t>
            </a:r>
            <a:r>
              <a:rPr lang="it-IT" sz="1300" dirty="0"/>
              <a:t>Spezia, Genova, Savona, </a:t>
            </a:r>
            <a:r>
              <a:rPr lang="it-IT" sz="1300" dirty="0" smtClean="0"/>
              <a:t>Imperia</a:t>
            </a:r>
            <a:endParaRPr lang="it-IT" sz="1300" dirty="0"/>
          </a:p>
        </p:txBody>
      </p:sp>
      <p:cxnSp>
        <p:nvCxnSpPr>
          <p:cNvPr id="21" name="Connettore 2 20"/>
          <p:cNvCxnSpPr/>
          <p:nvPr/>
        </p:nvCxnSpPr>
        <p:spPr>
          <a:xfrm>
            <a:off x="8257976" y="2640717"/>
            <a:ext cx="228197" cy="157161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6581435" y="1991413"/>
            <a:ext cx="1031888" cy="76851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4923165" y="4736983"/>
            <a:ext cx="2080831" cy="49244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La mia scuola è un Istituto superiore situato in …..</a:t>
            </a:r>
            <a:endParaRPr lang="it-IT" sz="1300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27312" y="1298916"/>
            <a:ext cx="2736304" cy="69249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La mia scuola </a:t>
            </a:r>
            <a:r>
              <a:rPr lang="it-IT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non deve </a:t>
            </a:r>
            <a:r>
              <a:rPr lang="it-IT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necessariamente essere un Istituto tecnico o professionale…</a:t>
            </a:r>
            <a:endParaRPr lang="it-IT" sz="1300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51520" y="4983204"/>
            <a:ext cx="3024336" cy="584775"/>
          </a:xfrm>
          <a:prstGeom prst="rect">
            <a:avLst/>
          </a:prstGeom>
          <a:solidFill>
            <a:srgbClr val="FFFF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Contano solo la nostra creatività ed il nostro intuito…le IDEE!!!!!</a:t>
            </a:r>
            <a:endParaRPr lang="it-IT" sz="1600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7" name="Picture 2" descr="ᐈ Attenzione immagini di stock, fotografie attenzione | scarica su  Depositphotos®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1F7F7"/>
              </a:clrFrom>
              <a:clrTo>
                <a:srgbClr val="F1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37" y="873048"/>
            <a:ext cx="976667" cy="9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5613</TotalTime>
  <Words>941</Words>
  <Application>Microsoft Office PowerPoint</Application>
  <PresentationFormat>Presentazione su schermo (4:3)</PresentationFormat>
  <Paragraphs>155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Libre Franklin</vt:lpstr>
      <vt:lpstr>Montserrat</vt:lpstr>
      <vt:lpstr>Wingdings</vt:lpstr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J. ORLANDUCCI</dc:creator>
  <cp:lastModifiedBy>Bottosso Selene</cp:lastModifiedBy>
  <cp:revision>400</cp:revision>
  <cp:lastPrinted>2021-01-21T10:12:35Z</cp:lastPrinted>
  <dcterms:created xsi:type="dcterms:W3CDTF">2019-01-24T08:20:51Z</dcterms:created>
  <dcterms:modified xsi:type="dcterms:W3CDTF">2021-04-14T07:27:18Z</dcterms:modified>
</cp:coreProperties>
</file>