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37" r:id="rId2"/>
    <p:sldId id="373" r:id="rId3"/>
    <p:sldId id="374" r:id="rId4"/>
    <p:sldId id="378" r:id="rId5"/>
    <p:sldId id="369" r:id="rId6"/>
    <p:sldId id="382" r:id="rId7"/>
    <p:sldId id="379" r:id="rId8"/>
    <p:sldId id="380" r:id="rId9"/>
    <p:sldId id="376" r:id="rId10"/>
    <p:sldId id="355" r:id="rId11"/>
    <p:sldId id="362" r:id="rId12"/>
    <p:sldId id="363" r:id="rId13"/>
    <p:sldId id="365" r:id="rId14"/>
    <p:sldId id="366" r:id="rId15"/>
    <p:sldId id="377" r:id="rId16"/>
  </p:sldIdLst>
  <p:sldSz cx="9144000" cy="6858000" type="screen4x3"/>
  <p:notesSz cx="6796088" cy="992505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01A1C"/>
    <a:srgbClr val="98C222"/>
    <a:srgbClr val="00CC00"/>
    <a:srgbClr val="264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Stile medio 1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Stile chiaro 2 - Color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97" autoAdjust="0"/>
    <p:restoredTop sz="94340" autoAdjust="0"/>
  </p:normalViewPr>
  <p:slideViewPr>
    <p:cSldViewPr>
      <p:cViewPr varScale="1">
        <p:scale>
          <a:sx n="111" d="100"/>
          <a:sy n="111" d="100"/>
        </p:scale>
        <p:origin x="156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://interreg-maritime.eu/web/impattino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http://interreg-maritime.eu/web/impattino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B58FE4-69C5-49A0-A1A1-E7C32258F015}" type="doc">
      <dgm:prSet loTypeId="urn:microsoft.com/office/officeart/2005/8/layout/equation2" loCatId="relationship" qsTypeId="urn:microsoft.com/office/officeart/2005/8/quickstyle/simple1" qsCatId="simple" csTypeId="urn:microsoft.com/office/officeart/2005/8/colors/accent1_2" csCatId="accent1" phldr="1"/>
      <dgm:spPr/>
    </dgm:pt>
    <dgm:pt modelId="{0D4D4664-3D00-49F4-86A1-4440F5DF2E40}">
      <dgm:prSet phldrT="[Testo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it-IT" sz="1200" b="1" dirty="0" smtClean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rPr>
            <a:t>Promuovere lo sviluppo di competenze </a:t>
          </a:r>
          <a:r>
            <a:rPr lang="it-IT" sz="1200" b="1" dirty="0" err="1" smtClean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rPr>
            <a:t>imprenditive</a:t>
          </a:r>
          <a:r>
            <a:rPr lang="it-IT" sz="1200" b="1" dirty="0" smtClean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rPr>
            <a:t> </a:t>
          </a:r>
          <a:endParaRPr lang="it-IT" sz="1200" dirty="0"/>
        </a:p>
      </dgm:t>
    </dgm:pt>
    <dgm:pt modelId="{94C4874B-CB68-4503-8C69-D4503320D72E}" type="parTrans" cxnId="{5B0B6212-2C46-4B54-B994-2EB1CD47363B}">
      <dgm:prSet/>
      <dgm:spPr/>
      <dgm:t>
        <a:bodyPr/>
        <a:lstStyle/>
        <a:p>
          <a:endParaRPr lang="it-IT"/>
        </a:p>
      </dgm:t>
    </dgm:pt>
    <dgm:pt modelId="{F05B8B2A-7CE4-4BEB-AD19-5F072F09E72D}" type="sibTrans" cxnId="{5B0B6212-2C46-4B54-B994-2EB1CD47363B}">
      <dgm:prSet/>
      <dgm:spPr/>
      <dgm:t>
        <a:bodyPr/>
        <a:lstStyle/>
        <a:p>
          <a:endParaRPr lang="it-IT"/>
        </a:p>
      </dgm:t>
    </dgm:pt>
    <dgm:pt modelId="{58EF7E24-1E22-4DAE-B4DD-DF1BD031320E}">
      <dgm:prSet phldrT="[Testo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it-IT" b="1" dirty="0" smtClean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rPr>
            <a:t>Promuovere lo sviluppo di competenze green</a:t>
          </a:r>
          <a:endParaRPr lang="it-IT" dirty="0"/>
        </a:p>
      </dgm:t>
    </dgm:pt>
    <dgm:pt modelId="{AC97D8FC-6334-4AC4-8889-7277EFE06B14}" type="parTrans" cxnId="{8D541885-8900-49F7-BF39-C32A4FF2BB74}">
      <dgm:prSet/>
      <dgm:spPr/>
      <dgm:t>
        <a:bodyPr/>
        <a:lstStyle/>
        <a:p>
          <a:endParaRPr lang="it-IT"/>
        </a:p>
      </dgm:t>
    </dgm:pt>
    <dgm:pt modelId="{E29F388C-DF6C-4DDA-A35D-F547E893C499}" type="sibTrans" cxnId="{8D541885-8900-49F7-BF39-C32A4FF2BB74}">
      <dgm:prSet/>
      <dgm:spPr/>
      <dgm:t>
        <a:bodyPr/>
        <a:lstStyle/>
        <a:p>
          <a:endParaRPr lang="it-IT"/>
        </a:p>
      </dgm:t>
    </dgm:pt>
    <dgm:pt modelId="{C96BCAE4-98A9-4DF7-B376-1BA597818D4F}">
      <dgm:prSet phldrT="[Testo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it-IT" b="1" u="none" dirty="0" smtClean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rPr>
            <a:t>Presentazione di idee innovative strutturate in forma di idea di impresa</a:t>
          </a:r>
          <a:endParaRPr lang="it-IT" u="none" dirty="0"/>
        </a:p>
      </dgm:t>
    </dgm:pt>
    <dgm:pt modelId="{5366B815-394E-450A-AB14-C43A628D7D50}" type="parTrans" cxnId="{798ACAD5-5D41-4036-AF59-7E5C996D1536}">
      <dgm:prSet/>
      <dgm:spPr/>
      <dgm:t>
        <a:bodyPr/>
        <a:lstStyle/>
        <a:p>
          <a:endParaRPr lang="it-IT"/>
        </a:p>
      </dgm:t>
    </dgm:pt>
    <dgm:pt modelId="{E4667F5F-8522-476E-8836-F69192E738D9}" type="sibTrans" cxnId="{798ACAD5-5D41-4036-AF59-7E5C996D1536}">
      <dgm:prSet/>
      <dgm:spPr/>
      <dgm:t>
        <a:bodyPr/>
        <a:lstStyle/>
        <a:p>
          <a:endParaRPr lang="it-IT"/>
        </a:p>
      </dgm:t>
    </dgm:pt>
    <dgm:pt modelId="{0F24FE96-68D3-4804-AB53-84AF9D3C8550}" type="pres">
      <dgm:prSet presAssocID="{E9B58FE4-69C5-49A0-A1A1-E7C32258F015}" presName="Name0" presStyleCnt="0">
        <dgm:presLayoutVars>
          <dgm:dir/>
          <dgm:resizeHandles val="exact"/>
        </dgm:presLayoutVars>
      </dgm:prSet>
      <dgm:spPr/>
    </dgm:pt>
    <dgm:pt modelId="{BFAB09D0-4238-45C0-94FA-B032836B93EA}" type="pres">
      <dgm:prSet presAssocID="{E9B58FE4-69C5-49A0-A1A1-E7C32258F015}" presName="vNodes" presStyleCnt="0"/>
      <dgm:spPr/>
    </dgm:pt>
    <dgm:pt modelId="{941C0EB0-CCC0-46F6-827A-FA1438B7CF91}" type="pres">
      <dgm:prSet presAssocID="{0D4D4664-3D00-49F4-86A1-4440F5DF2E40}" presName="node" presStyleLbl="node1" presStyleIdx="0" presStyleCnt="3" custScaleX="103382" custScaleY="10742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98B72D8-838C-4E09-818A-A44D31C72D54}" type="pres">
      <dgm:prSet presAssocID="{F05B8B2A-7CE4-4BEB-AD19-5F072F09E72D}" presName="spacerT" presStyleCnt="0"/>
      <dgm:spPr/>
    </dgm:pt>
    <dgm:pt modelId="{3D904C04-3ED2-4DC4-BA1D-DFAAD088D787}" type="pres">
      <dgm:prSet presAssocID="{F05B8B2A-7CE4-4BEB-AD19-5F072F09E72D}" presName="sibTrans" presStyleLbl="sibTrans2D1" presStyleIdx="0" presStyleCnt="2"/>
      <dgm:spPr/>
      <dgm:t>
        <a:bodyPr/>
        <a:lstStyle/>
        <a:p>
          <a:endParaRPr lang="it-IT"/>
        </a:p>
      </dgm:t>
    </dgm:pt>
    <dgm:pt modelId="{27F8697F-3D75-40BD-A1F2-208072475EB0}" type="pres">
      <dgm:prSet presAssocID="{F05B8B2A-7CE4-4BEB-AD19-5F072F09E72D}" presName="spacerB" presStyleCnt="0"/>
      <dgm:spPr/>
    </dgm:pt>
    <dgm:pt modelId="{5E115BC9-D2A2-49A4-B3DE-FAFEC0F8AEBC}" type="pres">
      <dgm:prSet presAssocID="{58EF7E24-1E22-4DAE-B4DD-DF1BD031320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04F5CEF-01BC-49F2-B283-C29E3600482A}" type="pres">
      <dgm:prSet presAssocID="{E9B58FE4-69C5-49A0-A1A1-E7C32258F015}" presName="sibTransLast" presStyleLbl="sibTrans2D1" presStyleIdx="1" presStyleCnt="2" custScaleX="180836" custLinFactNeighborX="-72799" custLinFactNeighborY="5115"/>
      <dgm:spPr/>
      <dgm:t>
        <a:bodyPr/>
        <a:lstStyle/>
        <a:p>
          <a:endParaRPr lang="it-IT"/>
        </a:p>
      </dgm:t>
    </dgm:pt>
    <dgm:pt modelId="{885792EC-1008-44D6-9C2A-2592EEEA732D}" type="pres">
      <dgm:prSet presAssocID="{E9B58FE4-69C5-49A0-A1A1-E7C32258F015}" presName="connectorText" presStyleLbl="sibTrans2D1" presStyleIdx="1" presStyleCnt="2"/>
      <dgm:spPr/>
      <dgm:t>
        <a:bodyPr/>
        <a:lstStyle/>
        <a:p>
          <a:endParaRPr lang="it-IT"/>
        </a:p>
      </dgm:t>
    </dgm:pt>
    <dgm:pt modelId="{A1DAA498-955E-482A-8C0B-AAB327743C26}" type="pres">
      <dgm:prSet presAssocID="{E9B58FE4-69C5-49A0-A1A1-E7C32258F015}" presName="lastNode" presStyleLbl="node1" presStyleIdx="2" presStyleCnt="3" custScaleX="77669" custScaleY="75475" custLinFactNeighborX="-71889" custLinFactNeighborY="8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10C9F478-865A-45C5-A4A0-A4C71C4CE128}" type="presOf" srcId="{E29F388C-DF6C-4DDA-A35D-F547E893C499}" destId="{304F5CEF-01BC-49F2-B283-C29E3600482A}" srcOrd="0" destOrd="0" presId="urn:microsoft.com/office/officeart/2005/8/layout/equation2"/>
    <dgm:cxn modelId="{E35B3294-61F4-4F1E-A409-75EBD7D774FB}" type="presOf" srcId="{C96BCAE4-98A9-4DF7-B376-1BA597818D4F}" destId="{A1DAA498-955E-482A-8C0B-AAB327743C26}" srcOrd="0" destOrd="0" presId="urn:microsoft.com/office/officeart/2005/8/layout/equation2"/>
    <dgm:cxn modelId="{A9E086B6-6AE4-4DC5-9430-9A582245FBBF}" type="presOf" srcId="{F05B8B2A-7CE4-4BEB-AD19-5F072F09E72D}" destId="{3D904C04-3ED2-4DC4-BA1D-DFAAD088D787}" srcOrd="0" destOrd="0" presId="urn:microsoft.com/office/officeart/2005/8/layout/equation2"/>
    <dgm:cxn modelId="{8D541885-8900-49F7-BF39-C32A4FF2BB74}" srcId="{E9B58FE4-69C5-49A0-A1A1-E7C32258F015}" destId="{58EF7E24-1E22-4DAE-B4DD-DF1BD031320E}" srcOrd="1" destOrd="0" parTransId="{AC97D8FC-6334-4AC4-8889-7277EFE06B14}" sibTransId="{E29F388C-DF6C-4DDA-A35D-F547E893C499}"/>
    <dgm:cxn modelId="{0EB10AE4-359C-44F5-AFB7-7CF708A17C48}" type="presOf" srcId="{E29F388C-DF6C-4DDA-A35D-F547E893C499}" destId="{885792EC-1008-44D6-9C2A-2592EEEA732D}" srcOrd="1" destOrd="0" presId="urn:microsoft.com/office/officeart/2005/8/layout/equation2"/>
    <dgm:cxn modelId="{44424160-9737-451B-A557-0517F2E04AC4}" type="presOf" srcId="{E9B58FE4-69C5-49A0-A1A1-E7C32258F015}" destId="{0F24FE96-68D3-4804-AB53-84AF9D3C8550}" srcOrd="0" destOrd="0" presId="urn:microsoft.com/office/officeart/2005/8/layout/equation2"/>
    <dgm:cxn modelId="{9488DCA5-7EF5-4AA7-96CC-B55BE50E8A9A}" type="presOf" srcId="{58EF7E24-1E22-4DAE-B4DD-DF1BD031320E}" destId="{5E115BC9-D2A2-49A4-B3DE-FAFEC0F8AEBC}" srcOrd="0" destOrd="0" presId="urn:microsoft.com/office/officeart/2005/8/layout/equation2"/>
    <dgm:cxn modelId="{798ACAD5-5D41-4036-AF59-7E5C996D1536}" srcId="{E9B58FE4-69C5-49A0-A1A1-E7C32258F015}" destId="{C96BCAE4-98A9-4DF7-B376-1BA597818D4F}" srcOrd="2" destOrd="0" parTransId="{5366B815-394E-450A-AB14-C43A628D7D50}" sibTransId="{E4667F5F-8522-476E-8836-F69192E738D9}"/>
    <dgm:cxn modelId="{9D9601B6-BE3D-4ECA-9292-E27F7DC17F82}" type="presOf" srcId="{0D4D4664-3D00-49F4-86A1-4440F5DF2E40}" destId="{941C0EB0-CCC0-46F6-827A-FA1438B7CF91}" srcOrd="0" destOrd="0" presId="urn:microsoft.com/office/officeart/2005/8/layout/equation2"/>
    <dgm:cxn modelId="{5B0B6212-2C46-4B54-B994-2EB1CD47363B}" srcId="{E9B58FE4-69C5-49A0-A1A1-E7C32258F015}" destId="{0D4D4664-3D00-49F4-86A1-4440F5DF2E40}" srcOrd="0" destOrd="0" parTransId="{94C4874B-CB68-4503-8C69-D4503320D72E}" sibTransId="{F05B8B2A-7CE4-4BEB-AD19-5F072F09E72D}"/>
    <dgm:cxn modelId="{254F503C-E21D-46FB-83F0-BAD6675E76D9}" type="presParOf" srcId="{0F24FE96-68D3-4804-AB53-84AF9D3C8550}" destId="{BFAB09D0-4238-45C0-94FA-B032836B93EA}" srcOrd="0" destOrd="0" presId="urn:microsoft.com/office/officeart/2005/8/layout/equation2"/>
    <dgm:cxn modelId="{032FD33A-2237-49BA-8168-D161A52CD98E}" type="presParOf" srcId="{BFAB09D0-4238-45C0-94FA-B032836B93EA}" destId="{941C0EB0-CCC0-46F6-827A-FA1438B7CF91}" srcOrd="0" destOrd="0" presId="urn:microsoft.com/office/officeart/2005/8/layout/equation2"/>
    <dgm:cxn modelId="{B1A374EC-9DE1-458F-9E46-0717E68B0404}" type="presParOf" srcId="{BFAB09D0-4238-45C0-94FA-B032836B93EA}" destId="{298B72D8-838C-4E09-818A-A44D31C72D54}" srcOrd="1" destOrd="0" presId="urn:microsoft.com/office/officeart/2005/8/layout/equation2"/>
    <dgm:cxn modelId="{3723B13B-9062-4B8E-B6CF-82D40ADEFE6B}" type="presParOf" srcId="{BFAB09D0-4238-45C0-94FA-B032836B93EA}" destId="{3D904C04-3ED2-4DC4-BA1D-DFAAD088D787}" srcOrd="2" destOrd="0" presId="urn:microsoft.com/office/officeart/2005/8/layout/equation2"/>
    <dgm:cxn modelId="{B15CA28A-7A8E-4E86-A383-E4AE022EE4C2}" type="presParOf" srcId="{BFAB09D0-4238-45C0-94FA-B032836B93EA}" destId="{27F8697F-3D75-40BD-A1F2-208072475EB0}" srcOrd="3" destOrd="0" presId="urn:microsoft.com/office/officeart/2005/8/layout/equation2"/>
    <dgm:cxn modelId="{50676C9C-CB83-4D77-9D36-D0FAA3647788}" type="presParOf" srcId="{BFAB09D0-4238-45C0-94FA-B032836B93EA}" destId="{5E115BC9-D2A2-49A4-B3DE-FAFEC0F8AEBC}" srcOrd="4" destOrd="0" presId="urn:microsoft.com/office/officeart/2005/8/layout/equation2"/>
    <dgm:cxn modelId="{22A6E9C8-1F38-4731-91C0-70C9974DEC04}" type="presParOf" srcId="{0F24FE96-68D3-4804-AB53-84AF9D3C8550}" destId="{304F5CEF-01BC-49F2-B283-C29E3600482A}" srcOrd="1" destOrd="0" presId="urn:microsoft.com/office/officeart/2005/8/layout/equation2"/>
    <dgm:cxn modelId="{AE86CE85-8D92-419E-995A-D5CA84312114}" type="presParOf" srcId="{304F5CEF-01BC-49F2-B283-C29E3600482A}" destId="{885792EC-1008-44D6-9C2A-2592EEEA732D}" srcOrd="0" destOrd="0" presId="urn:microsoft.com/office/officeart/2005/8/layout/equation2"/>
    <dgm:cxn modelId="{E5F406EF-B117-4AA7-9900-335D9251D3E8}" type="presParOf" srcId="{0F24FE96-68D3-4804-AB53-84AF9D3C8550}" destId="{A1DAA498-955E-482A-8C0B-AAB327743C26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0E5F9C-62F0-4202-8D4C-33E3A8534B9A}" type="doc">
      <dgm:prSet loTypeId="urn:microsoft.com/office/officeart/2005/8/layout/funnel1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E34EA89-81AA-4C16-8A7D-60F17A31B152}">
      <dgm:prSet phldrT="[Testo]"/>
      <dgm:spPr/>
      <dgm:t>
        <a:bodyPr/>
        <a:lstStyle/>
        <a:p>
          <a:r>
            <a:rPr lang="it-IT" dirty="0" smtClean="0"/>
            <a:t>Contatto una struttura portuale?</a:t>
          </a:r>
          <a:endParaRPr lang="it-IT" dirty="0"/>
        </a:p>
      </dgm:t>
    </dgm:pt>
    <dgm:pt modelId="{F070FBE8-E9B0-4093-9D71-360DA842D7CC}" type="parTrans" cxnId="{D64D27D7-6290-486F-B549-FE5E43739DB4}">
      <dgm:prSet/>
      <dgm:spPr/>
      <dgm:t>
        <a:bodyPr/>
        <a:lstStyle/>
        <a:p>
          <a:endParaRPr lang="it-IT"/>
        </a:p>
      </dgm:t>
    </dgm:pt>
    <dgm:pt modelId="{B08FB98C-8D46-4A1A-B4F4-0DA64E06EBFE}" type="sibTrans" cxnId="{D64D27D7-6290-486F-B549-FE5E43739DB4}">
      <dgm:prSet/>
      <dgm:spPr/>
      <dgm:t>
        <a:bodyPr/>
        <a:lstStyle/>
        <a:p>
          <a:endParaRPr lang="it-IT"/>
        </a:p>
      </dgm:t>
    </dgm:pt>
    <dgm:pt modelId="{CDA607D2-82BF-4B2D-AA28-7294BABF73DE}">
      <dgm:prSet phldrT="[Testo]"/>
      <dgm:spPr/>
      <dgm:t>
        <a:bodyPr/>
        <a:lstStyle/>
        <a:p>
          <a:r>
            <a:rPr lang="it-IT" dirty="0" smtClean="0"/>
            <a:t>Contatto un azienda che gestisce rifiuti?</a:t>
          </a:r>
          <a:endParaRPr lang="it-IT" dirty="0"/>
        </a:p>
      </dgm:t>
    </dgm:pt>
    <dgm:pt modelId="{B692E0E3-2A66-4E2B-B43A-8E15870C1746}" type="parTrans" cxnId="{C530FCB0-7A73-45F4-AE95-35A62B8ADF09}">
      <dgm:prSet/>
      <dgm:spPr/>
      <dgm:t>
        <a:bodyPr/>
        <a:lstStyle/>
        <a:p>
          <a:endParaRPr lang="it-IT"/>
        </a:p>
      </dgm:t>
    </dgm:pt>
    <dgm:pt modelId="{E5DE930E-A01D-4A31-A4A6-3CC9F02CC75D}" type="sibTrans" cxnId="{C530FCB0-7A73-45F4-AE95-35A62B8ADF09}">
      <dgm:prSet/>
      <dgm:spPr/>
      <dgm:t>
        <a:bodyPr/>
        <a:lstStyle/>
        <a:p>
          <a:endParaRPr lang="it-IT"/>
        </a:p>
      </dgm:t>
    </dgm:pt>
    <dgm:pt modelId="{D6D29206-BF6F-4342-AB76-D5A7790CF0C1}">
      <dgm:prSet phldrT="[Testo]"/>
      <dgm:spPr/>
      <dgm:t>
        <a:bodyPr/>
        <a:lstStyle/>
        <a:p>
          <a:r>
            <a:rPr lang="it-IT" dirty="0" smtClean="0"/>
            <a:t>Capirò il problema da affrontare</a:t>
          </a:r>
          <a:endParaRPr lang="it-IT" dirty="0"/>
        </a:p>
      </dgm:t>
    </dgm:pt>
    <dgm:pt modelId="{4C64ACA1-3B93-4A22-A9ED-9CE6283AE1A6}" type="parTrans" cxnId="{66AC49A6-2AA1-4298-AEF0-C2F33EB5D250}">
      <dgm:prSet/>
      <dgm:spPr/>
      <dgm:t>
        <a:bodyPr/>
        <a:lstStyle/>
        <a:p>
          <a:endParaRPr lang="it-IT"/>
        </a:p>
      </dgm:t>
    </dgm:pt>
    <dgm:pt modelId="{B1BE5461-930F-44EC-B295-DFE6A06681DD}" type="sibTrans" cxnId="{66AC49A6-2AA1-4298-AEF0-C2F33EB5D250}">
      <dgm:prSet/>
      <dgm:spPr/>
      <dgm:t>
        <a:bodyPr/>
        <a:lstStyle/>
        <a:p>
          <a:endParaRPr lang="it-IT"/>
        </a:p>
      </dgm:t>
    </dgm:pt>
    <dgm:pt modelId="{C4C2E8EE-99DB-4F10-95A9-70DBA696383D}">
      <dgm:prSet/>
      <dgm:spPr/>
      <dgm:t>
        <a:bodyPr/>
        <a:lstStyle/>
        <a:p>
          <a:r>
            <a:rPr lang="it-IT" dirty="0" smtClean="0"/>
            <a:t>Contatto un cantiere navale?</a:t>
          </a:r>
          <a:endParaRPr lang="it-IT" dirty="0"/>
        </a:p>
      </dgm:t>
    </dgm:pt>
    <dgm:pt modelId="{5400D044-F551-4F1E-9ABA-CFD6EAC8800F}" type="sibTrans" cxnId="{9E8ECBD1-FD63-4489-A07D-A8FA80B63219}">
      <dgm:prSet/>
      <dgm:spPr/>
      <dgm:t>
        <a:bodyPr/>
        <a:lstStyle/>
        <a:p>
          <a:endParaRPr lang="it-IT"/>
        </a:p>
      </dgm:t>
    </dgm:pt>
    <dgm:pt modelId="{CC6285FF-94ED-432F-92AC-09364F88F73F}" type="parTrans" cxnId="{9E8ECBD1-FD63-4489-A07D-A8FA80B63219}">
      <dgm:prSet/>
      <dgm:spPr/>
      <dgm:t>
        <a:bodyPr/>
        <a:lstStyle/>
        <a:p>
          <a:endParaRPr lang="it-IT"/>
        </a:p>
      </dgm:t>
    </dgm:pt>
    <dgm:pt modelId="{93248A95-60B7-4C2A-8EC1-3537C6E46FE3}" type="pres">
      <dgm:prSet presAssocID="{600E5F9C-62F0-4202-8D4C-33E3A8534B9A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C175B455-8544-4C5C-B5F0-1C046DA892C2}" type="pres">
      <dgm:prSet presAssocID="{600E5F9C-62F0-4202-8D4C-33E3A8534B9A}" presName="ellipse" presStyleLbl="trBgShp" presStyleIdx="0" presStyleCnt="1"/>
      <dgm:spPr/>
      <dgm:t>
        <a:bodyPr/>
        <a:lstStyle/>
        <a:p>
          <a:endParaRPr lang="it-IT"/>
        </a:p>
      </dgm:t>
    </dgm:pt>
    <dgm:pt modelId="{6135A019-3551-453F-B4ED-CAD610CED09B}" type="pres">
      <dgm:prSet presAssocID="{600E5F9C-62F0-4202-8D4C-33E3A8534B9A}" presName="arrow1" presStyleLbl="fgShp" presStyleIdx="0" presStyleCnt="1"/>
      <dgm:spPr/>
      <dgm:t>
        <a:bodyPr/>
        <a:lstStyle/>
        <a:p>
          <a:endParaRPr lang="it-IT"/>
        </a:p>
      </dgm:t>
    </dgm:pt>
    <dgm:pt modelId="{5554CF4F-C0B1-4DA7-BC79-F4B39F1E5910}" type="pres">
      <dgm:prSet presAssocID="{600E5F9C-62F0-4202-8D4C-33E3A8534B9A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B2EF1ED-372F-4568-9E02-73BEF020DE2A}" type="pres">
      <dgm:prSet presAssocID="{CDA607D2-82BF-4B2D-AA28-7294BABF73DE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D483E21-172D-49FB-8638-DF0D8F07991E}" type="pres">
      <dgm:prSet presAssocID="{C4C2E8EE-99DB-4F10-95A9-70DBA696383D}" presName="item2" presStyleLbl="node1" presStyleIdx="1" presStyleCnt="3" custLinFactNeighborX="6129" custLinFactNeighborY="-850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E35F959-EA50-41B4-9376-2090A11F81E1}" type="pres">
      <dgm:prSet presAssocID="{D6D29206-BF6F-4342-AB76-D5A7790CF0C1}" presName="item3" presStyleLbl="node1" presStyleIdx="2" presStyleCnt="3" custLinFactNeighborX="4039" custLinFactNeighborY="-606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12326DD-3719-476C-B586-B9227376800D}" type="pres">
      <dgm:prSet presAssocID="{600E5F9C-62F0-4202-8D4C-33E3A8534B9A}" presName="funnel" presStyleLbl="trAlignAcc1" presStyleIdx="0" presStyleCnt="1" custLinFactNeighborX="-860" custLinFactNeighborY="-871"/>
      <dgm:spPr/>
      <dgm:t>
        <a:bodyPr/>
        <a:lstStyle/>
        <a:p>
          <a:endParaRPr lang="it-IT"/>
        </a:p>
      </dgm:t>
    </dgm:pt>
  </dgm:ptLst>
  <dgm:cxnLst>
    <dgm:cxn modelId="{66C4605E-0FA3-4907-A364-F7EE89126FDF}" type="presOf" srcId="{C4C2E8EE-99DB-4F10-95A9-70DBA696383D}" destId="{2B2EF1ED-372F-4568-9E02-73BEF020DE2A}" srcOrd="0" destOrd="0" presId="urn:microsoft.com/office/officeart/2005/8/layout/funnel1"/>
    <dgm:cxn modelId="{F1222E83-CF61-40CE-877C-7E7683BFD646}" type="presOf" srcId="{600E5F9C-62F0-4202-8D4C-33E3A8534B9A}" destId="{93248A95-60B7-4C2A-8EC1-3537C6E46FE3}" srcOrd="0" destOrd="0" presId="urn:microsoft.com/office/officeart/2005/8/layout/funnel1"/>
    <dgm:cxn modelId="{A9D8859E-F39D-4076-9851-0AB34BFDE1D7}" type="presOf" srcId="{CDA607D2-82BF-4B2D-AA28-7294BABF73DE}" destId="{9D483E21-172D-49FB-8638-DF0D8F07991E}" srcOrd="0" destOrd="0" presId="urn:microsoft.com/office/officeart/2005/8/layout/funnel1"/>
    <dgm:cxn modelId="{C3CDFF42-677C-425F-BE27-791208BD26D4}" type="presOf" srcId="{D6D29206-BF6F-4342-AB76-D5A7790CF0C1}" destId="{5554CF4F-C0B1-4DA7-BC79-F4B39F1E5910}" srcOrd="0" destOrd="0" presId="urn:microsoft.com/office/officeart/2005/8/layout/funnel1"/>
    <dgm:cxn modelId="{9E8ECBD1-FD63-4489-A07D-A8FA80B63219}" srcId="{600E5F9C-62F0-4202-8D4C-33E3A8534B9A}" destId="{C4C2E8EE-99DB-4F10-95A9-70DBA696383D}" srcOrd="2" destOrd="0" parTransId="{CC6285FF-94ED-432F-92AC-09364F88F73F}" sibTransId="{5400D044-F551-4F1E-9ABA-CFD6EAC8800F}"/>
    <dgm:cxn modelId="{D64D27D7-6290-486F-B549-FE5E43739DB4}" srcId="{600E5F9C-62F0-4202-8D4C-33E3A8534B9A}" destId="{9E34EA89-81AA-4C16-8A7D-60F17A31B152}" srcOrd="0" destOrd="0" parTransId="{F070FBE8-E9B0-4093-9D71-360DA842D7CC}" sibTransId="{B08FB98C-8D46-4A1A-B4F4-0DA64E06EBFE}"/>
    <dgm:cxn modelId="{66AC49A6-2AA1-4298-AEF0-C2F33EB5D250}" srcId="{600E5F9C-62F0-4202-8D4C-33E3A8534B9A}" destId="{D6D29206-BF6F-4342-AB76-D5A7790CF0C1}" srcOrd="3" destOrd="0" parTransId="{4C64ACA1-3B93-4A22-A9ED-9CE6283AE1A6}" sibTransId="{B1BE5461-930F-44EC-B295-DFE6A06681DD}"/>
    <dgm:cxn modelId="{C530FCB0-7A73-45F4-AE95-35A62B8ADF09}" srcId="{600E5F9C-62F0-4202-8D4C-33E3A8534B9A}" destId="{CDA607D2-82BF-4B2D-AA28-7294BABF73DE}" srcOrd="1" destOrd="0" parTransId="{B692E0E3-2A66-4E2B-B43A-8E15870C1746}" sibTransId="{E5DE930E-A01D-4A31-A4A6-3CC9F02CC75D}"/>
    <dgm:cxn modelId="{9C43E886-63E4-4E70-9BE2-6C8A83995AFD}" type="presOf" srcId="{9E34EA89-81AA-4C16-8A7D-60F17A31B152}" destId="{1E35F959-EA50-41B4-9376-2090A11F81E1}" srcOrd="0" destOrd="0" presId="urn:microsoft.com/office/officeart/2005/8/layout/funnel1"/>
    <dgm:cxn modelId="{991A3016-29A1-423A-9E76-1D3D896CE7B8}" type="presParOf" srcId="{93248A95-60B7-4C2A-8EC1-3537C6E46FE3}" destId="{C175B455-8544-4C5C-B5F0-1C046DA892C2}" srcOrd="0" destOrd="0" presId="urn:microsoft.com/office/officeart/2005/8/layout/funnel1"/>
    <dgm:cxn modelId="{98CED7A9-1DCB-42ED-81CA-FE19BFD8BD5B}" type="presParOf" srcId="{93248A95-60B7-4C2A-8EC1-3537C6E46FE3}" destId="{6135A019-3551-453F-B4ED-CAD610CED09B}" srcOrd="1" destOrd="0" presId="urn:microsoft.com/office/officeart/2005/8/layout/funnel1"/>
    <dgm:cxn modelId="{20054E01-5698-47F7-A0CF-0DACAD491661}" type="presParOf" srcId="{93248A95-60B7-4C2A-8EC1-3537C6E46FE3}" destId="{5554CF4F-C0B1-4DA7-BC79-F4B39F1E5910}" srcOrd="2" destOrd="0" presId="urn:microsoft.com/office/officeart/2005/8/layout/funnel1"/>
    <dgm:cxn modelId="{101F8E5F-843C-44AD-AA2C-B178FAE77AC0}" type="presParOf" srcId="{93248A95-60B7-4C2A-8EC1-3537C6E46FE3}" destId="{2B2EF1ED-372F-4568-9E02-73BEF020DE2A}" srcOrd="3" destOrd="0" presId="urn:microsoft.com/office/officeart/2005/8/layout/funnel1"/>
    <dgm:cxn modelId="{6C7B520A-70C5-42D6-BFB3-580687A3A1EE}" type="presParOf" srcId="{93248A95-60B7-4C2A-8EC1-3537C6E46FE3}" destId="{9D483E21-172D-49FB-8638-DF0D8F07991E}" srcOrd="4" destOrd="0" presId="urn:microsoft.com/office/officeart/2005/8/layout/funnel1"/>
    <dgm:cxn modelId="{580986C9-32E1-4D2F-B6B1-0951D8940A5C}" type="presParOf" srcId="{93248A95-60B7-4C2A-8EC1-3537C6E46FE3}" destId="{1E35F959-EA50-41B4-9376-2090A11F81E1}" srcOrd="5" destOrd="0" presId="urn:microsoft.com/office/officeart/2005/8/layout/funnel1"/>
    <dgm:cxn modelId="{D855D39D-A090-4531-8B8E-BFBFAEC6AB90}" type="presParOf" srcId="{93248A95-60B7-4C2A-8EC1-3537C6E46FE3}" destId="{B12326DD-3719-476C-B586-B9227376800D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D4F420-3DBD-4FC4-8831-61A73B92924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E4FCAE4-581E-420B-8D3E-961149ED4202}">
      <dgm:prSet phldrT="[Testo]" custT="1"/>
      <dgm:spPr/>
      <dgm:t>
        <a:bodyPr/>
        <a:lstStyle/>
        <a:p>
          <a:pPr algn="l"/>
          <a:r>
            <a:rPr lang="it-IT" sz="1000" dirty="0" smtClean="0"/>
            <a:t>Piano di azione per la gestione integrata dei rifiuti e reflui nei porti</a:t>
          </a:r>
          <a:endParaRPr lang="it-IT" sz="1000" dirty="0"/>
        </a:p>
      </dgm:t>
    </dgm:pt>
    <dgm:pt modelId="{78B40587-949A-45E3-A7C3-B0ACA73B20FA}" type="parTrans" cxnId="{8BF017EF-4966-45CD-A7A2-4C08B750FC0F}">
      <dgm:prSet/>
      <dgm:spPr/>
      <dgm:t>
        <a:bodyPr/>
        <a:lstStyle/>
        <a:p>
          <a:pPr algn="l"/>
          <a:endParaRPr lang="it-IT" sz="3600"/>
        </a:p>
      </dgm:t>
    </dgm:pt>
    <dgm:pt modelId="{406C7B81-5F2F-4FF2-BD22-0D3C1BA3DDD9}" type="sibTrans" cxnId="{8BF017EF-4966-45CD-A7A2-4C08B750FC0F}">
      <dgm:prSet/>
      <dgm:spPr/>
      <dgm:t>
        <a:bodyPr/>
        <a:lstStyle/>
        <a:p>
          <a:pPr algn="l"/>
          <a:endParaRPr lang="it-IT" sz="3600"/>
        </a:p>
      </dgm:t>
    </dgm:pt>
    <dgm:pt modelId="{02193414-B787-4652-B2E0-557E58D31AF1}">
      <dgm:prSet phldrT="[Testo]" custT="1"/>
      <dgm:spPr/>
      <dgm:t>
        <a:bodyPr/>
        <a:lstStyle/>
        <a:p>
          <a:pPr algn="l"/>
          <a:r>
            <a:rPr lang="it-IT" sz="1000" dirty="0" smtClean="0"/>
            <a:t>Mappatura degli impianti di trattamento rifiuti </a:t>
          </a:r>
          <a:endParaRPr lang="it-IT" sz="1000" dirty="0"/>
        </a:p>
      </dgm:t>
    </dgm:pt>
    <dgm:pt modelId="{EEF41A25-0851-4B3B-8814-C958A75E2AA8}" type="parTrans" cxnId="{AEED739F-A802-4B8D-94C9-30AB9A5B75FD}">
      <dgm:prSet/>
      <dgm:spPr/>
      <dgm:t>
        <a:bodyPr/>
        <a:lstStyle/>
        <a:p>
          <a:pPr algn="l"/>
          <a:endParaRPr lang="it-IT" sz="3600"/>
        </a:p>
      </dgm:t>
    </dgm:pt>
    <dgm:pt modelId="{8D797D9E-4140-4032-960A-78860AF6E9D8}" type="sibTrans" cxnId="{AEED739F-A802-4B8D-94C9-30AB9A5B75FD}">
      <dgm:prSet/>
      <dgm:spPr/>
      <dgm:t>
        <a:bodyPr/>
        <a:lstStyle/>
        <a:p>
          <a:pPr algn="l"/>
          <a:endParaRPr lang="it-IT" sz="3600"/>
        </a:p>
      </dgm:t>
    </dgm:pt>
    <dgm:pt modelId="{B2FDB78E-7C8A-453A-BC88-A8BE2BA7C32C}">
      <dgm:prSet phldrT="[Testo]" custT="1"/>
      <dgm:spPr/>
      <dgm:t>
        <a:bodyPr/>
        <a:lstStyle/>
        <a:p>
          <a:pPr algn="l"/>
          <a:r>
            <a:rPr lang="it-IT" sz="1000" dirty="0" smtClean="0"/>
            <a:t>Analisi dei mercati e studio dei prodotti di riuso</a:t>
          </a:r>
          <a:endParaRPr lang="it-IT" sz="1000" dirty="0"/>
        </a:p>
      </dgm:t>
    </dgm:pt>
    <dgm:pt modelId="{AEB33DA9-3B48-4D09-A125-F1051B59AAE9}" type="parTrans" cxnId="{64B23798-714C-4138-BC81-060984C7E19B}">
      <dgm:prSet/>
      <dgm:spPr/>
      <dgm:t>
        <a:bodyPr/>
        <a:lstStyle/>
        <a:p>
          <a:pPr algn="l"/>
          <a:endParaRPr lang="it-IT" sz="3600"/>
        </a:p>
      </dgm:t>
    </dgm:pt>
    <dgm:pt modelId="{72A77E11-2A83-4E94-BB7E-60BA486C1CEC}" type="sibTrans" cxnId="{64B23798-714C-4138-BC81-060984C7E19B}">
      <dgm:prSet/>
      <dgm:spPr/>
      <dgm:t>
        <a:bodyPr/>
        <a:lstStyle/>
        <a:p>
          <a:pPr algn="l"/>
          <a:endParaRPr lang="it-IT" sz="3600"/>
        </a:p>
      </dgm:t>
    </dgm:pt>
    <dgm:pt modelId="{54DD07E1-FADF-4CDF-82A5-5B9E613E13A1}">
      <dgm:prSet custT="1"/>
      <dgm:spPr/>
      <dgm:t>
        <a:bodyPr/>
        <a:lstStyle/>
        <a:p>
          <a:pPr algn="l"/>
          <a:r>
            <a:rPr lang="it-IT" sz="1000" b="1" dirty="0" smtClean="0">
              <a:solidFill>
                <a:schemeClr val="bg1"/>
              </a:solidFill>
              <a:cs typeface="Arial" pitchFamily="34" charset="0"/>
              <a:hlinkClick xmlns:r="http://schemas.openxmlformats.org/officeDocument/2006/relationships" r:id="rId1"/>
            </a:rPr>
            <a:t>http://interreg-maritime.eu/web/impattino/checosarealizza</a:t>
          </a:r>
          <a:endParaRPr lang="it-IT" sz="1000" b="1" dirty="0">
            <a:solidFill>
              <a:schemeClr val="bg1"/>
            </a:solidFill>
            <a:ea typeface="Calibri" pitchFamily="34" charset="0"/>
            <a:cs typeface="Arial" pitchFamily="34" charset="0"/>
          </a:endParaRPr>
        </a:p>
      </dgm:t>
    </dgm:pt>
    <dgm:pt modelId="{25AD704B-EBC1-47AA-9D6A-1B28E650BB4C}" type="parTrans" cxnId="{63562C6A-0752-4834-A529-725619346F7E}">
      <dgm:prSet/>
      <dgm:spPr/>
      <dgm:t>
        <a:bodyPr/>
        <a:lstStyle/>
        <a:p>
          <a:pPr algn="l"/>
          <a:endParaRPr lang="it-IT"/>
        </a:p>
      </dgm:t>
    </dgm:pt>
    <dgm:pt modelId="{8BC01933-EED9-4D9E-9BBE-6552C3F4D12C}" type="sibTrans" cxnId="{63562C6A-0752-4834-A529-725619346F7E}">
      <dgm:prSet/>
      <dgm:spPr/>
      <dgm:t>
        <a:bodyPr/>
        <a:lstStyle/>
        <a:p>
          <a:pPr algn="l"/>
          <a:endParaRPr lang="it-IT"/>
        </a:p>
      </dgm:t>
    </dgm:pt>
    <dgm:pt modelId="{8054DCD0-4A9B-4C42-AA5D-69AA38F6A9C3}" type="pres">
      <dgm:prSet presAssocID="{58D4F420-3DBD-4FC4-8831-61A73B92924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039B871A-A487-4C7F-9FD1-6F16E6C0D214}" type="pres">
      <dgm:prSet presAssocID="{BE4FCAE4-581E-420B-8D3E-961149ED4202}" presName="parentLin" presStyleCnt="0"/>
      <dgm:spPr/>
    </dgm:pt>
    <dgm:pt modelId="{10F11CD4-047E-4197-81C2-DC0DF8DC3606}" type="pres">
      <dgm:prSet presAssocID="{BE4FCAE4-581E-420B-8D3E-961149ED4202}" presName="parentLeftMargin" presStyleLbl="node1" presStyleIdx="0" presStyleCnt="4"/>
      <dgm:spPr/>
      <dgm:t>
        <a:bodyPr/>
        <a:lstStyle/>
        <a:p>
          <a:endParaRPr lang="it-IT"/>
        </a:p>
      </dgm:t>
    </dgm:pt>
    <dgm:pt modelId="{C31C117A-003A-4C75-ACA1-4219EA3F6A22}" type="pres">
      <dgm:prSet presAssocID="{BE4FCAE4-581E-420B-8D3E-961149ED4202}" presName="parentText" presStyleLbl="node1" presStyleIdx="0" presStyleCnt="4" custScaleX="115828" custScaleY="256166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7D1FC10-4490-4816-9B14-5C9598EADA92}" type="pres">
      <dgm:prSet presAssocID="{BE4FCAE4-581E-420B-8D3E-961149ED4202}" presName="negativeSpace" presStyleCnt="0"/>
      <dgm:spPr/>
    </dgm:pt>
    <dgm:pt modelId="{C272CA30-96A5-4FB6-8E59-40D8FF5514C4}" type="pres">
      <dgm:prSet presAssocID="{BE4FCAE4-581E-420B-8D3E-961149ED4202}" presName="childText" presStyleLbl="conFgAcc1" presStyleIdx="0" presStyleCnt="4">
        <dgm:presLayoutVars>
          <dgm:bulletEnabled val="1"/>
        </dgm:presLayoutVars>
      </dgm:prSet>
      <dgm:spPr/>
    </dgm:pt>
    <dgm:pt modelId="{E82111DC-6553-4D53-83B2-35B6C42CC99B}" type="pres">
      <dgm:prSet presAssocID="{406C7B81-5F2F-4FF2-BD22-0D3C1BA3DDD9}" presName="spaceBetweenRectangles" presStyleCnt="0"/>
      <dgm:spPr/>
    </dgm:pt>
    <dgm:pt modelId="{23AE7870-0D2A-434E-935C-5A34E9728C15}" type="pres">
      <dgm:prSet presAssocID="{02193414-B787-4652-B2E0-557E58D31AF1}" presName="parentLin" presStyleCnt="0"/>
      <dgm:spPr/>
    </dgm:pt>
    <dgm:pt modelId="{77A21C74-C676-4D9B-B564-99D166591B82}" type="pres">
      <dgm:prSet presAssocID="{02193414-B787-4652-B2E0-557E58D31AF1}" presName="parentLeftMargin" presStyleLbl="node1" presStyleIdx="0" presStyleCnt="4"/>
      <dgm:spPr/>
      <dgm:t>
        <a:bodyPr/>
        <a:lstStyle/>
        <a:p>
          <a:endParaRPr lang="it-IT"/>
        </a:p>
      </dgm:t>
    </dgm:pt>
    <dgm:pt modelId="{8F86FC34-CB88-4E23-9B92-C58080F4F5A8}" type="pres">
      <dgm:prSet presAssocID="{02193414-B787-4652-B2E0-557E58D31AF1}" presName="parentText" presStyleLbl="node1" presStyleIdx="1" presStyleCnt="4" custScaleX="119308" custScaleY="26272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08709F6-F716-4E27-9938-B01EE11FFA66}" type="pres">
      <dgm:prSet presAssocID="{02193414-B787-4652-B2E0-557E58D31AF1}" presName="negativeSpace" presStyleCnt="0"/>
      <dgm:spPr/>
    </dgm:pt>
    <dgm:pt modelId="{229CF075-2DD1-4DB4-9581-3452B921087C}" type="pres">
      <dgm:prSet presAssocID="{02193414-B787-4652-B2E0-557E58D31AF1}" presName="childText" presStyleLbl="conFgAcc1" presStyleIdx="1" presStyleCnt="4">
        <dgm:presLayoutVars>
          <dgm:bulletEnabled val="1"/>
        </dgm:presLayoutVars>
      </dgm:prSet>
      <dgm:spPr/>
    </dgm:pt>
    <dgm:pt modelId="{BA779EC4-6E7F-439A-994B-DEB4F1414509}" type="pres">
      <dgm:prSet presAssocID="{8D797D9E-4140-4032-960A-78860AF6E9D8}" presName="spaceBetweenRectangles" presStyleCnt="0"/>
      <dgm:spPr/>
    </dgm:pt>
    <dgm:pt modelId="{1322518D-04AD-4362-A088-1D3F88860BC6}" type="pres">
      <dgm:prSet presAssocID="{B2FDB78E-7C8A-453A-BC88-A8BE2BA7C32C}" presName="parentLin" presStyleCnt="0"/>
      <dgm:spPr/>
    </dgm:pt>
    <dgm:pt modelId="{3FF1D9EE-70A4-47AF-B154-7189A75AF62C}" type="pres">
      <dgm:prSet presAssocID="{B2FDB78E-7C8A-453A-BC88-A8BE2BA7C32C}" presName="parentLeftMargin" presStyleLbl="node1" presStyleIdx="1" presStyleCnt="4"/>
      <dgm:spPr/>
      <dgm:t>
        <a:bodyPr/>
        <a:lstStyle/>
        <a:p>
          <a:endParaRPr lang="it-IT"/>
        </a:p>
      </dgm:t>
    </dgm:pt>
    <dgm:pt modelId="{ACD1994C-17B0-4FC3-83E2-F8A11DA78478}" type="pres">
      <dgm:prSet presAssocID="{B2FDB78E-7C8A-453A-BC88-A8BE2BA7C32C}" presName="parentText" presStyleLbl="node1" presStyleIdx="2" presStyleCnt="4" custScaleX="119308" custScaleY="256562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C3AB1BB-E706-4501-BD5C-65B71D139CCB}" type="pres">
      <dgm:prSet presAssocID="{B2FDB78E-7C8A-453A-BC88-A8BE2BA7C32C}" presName="negativeSpace" presStyleCnt="0"/>
      <dgm:spPr/>
    </dgm:pt>
    <dgm:pt modelId="{C5CA9BC1-6626-40EE-9979-EE78EDA4FA9C}" type="pres">
      <dgm:prSet presAssocID="{B2FDB78E-7C8A-453A-BC88-A8BE2BA7C32C}" presName="childText" presStyleLbl="conFgAcc1" presStyleIdx="2" presStyleCnt="4">
        <dgm:presLayoutVars>
          <dgm:bulletEnabled val="1"/>
        </dgm:presLayoutVars>
      </dgm:prSet>
      <dgm:spPr/>
    </dgm:pt>
    <dgm:pt modelId="{B66BC96E-0F65-4956-882B-EE5AAD17EC88}" type="pres">
      <dgm:prSet presAssocID="{72A77E11-2A83-4E94-BB7E-60BA486C1CEC}" presName="spaceBetweenRectangles" presStyleCnt="0"/>
      <dgm:spPr/>
    </dgm:pt>
    <dgm:pt modelId="{0055BC06-81CB-4711-BA29-5501052F8099}" type="pres">
      <dgm:prSet presAssocID="{54DD07E1-FADF-4CDF-82A5-5B9E613E13A1}" presName="parentLin" presStyleCnt="0"/>
      <dgm:spPr/>
    </dgm:pt>
    <dgm:pt modelId="{35089050-D857-4EAB-8319-C004495F993F}" type="pres">
      <dgm:prSet presAssocID="{54DD07E1-FADF-4CDF-82A5-5B9E613E13A1}" presName="parentLeftMargin" presStyleLbl="node1" presStyleIdx="2" presStyleCnt="4"/>
      <dgm:spPr/>
      <dgm:t>
        <a:bodyPr/>
        <a:lstStyle/>
        <a:p>
          <a:endParaRPr lang="it-IT"/>
        </a:p>
      </dgm:t>
    </dgm:pt>
    <dgm:pt modelId="{50B4D178-3C00-406C-B217-73CC8F3AC576}" type="pres">
      <dgm:prSet presAssocID="{54DD07E1-FADF-4CDF-82A5-5B9E613E13A1}" presName="parentText" presStyleLbl="node1" presStyleIdx="3" presStyleCnt="4" custScaleX="119308" custScaleY="269185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59E8EC7-9D2C-465B-8EA2-4A6AD2653C2A}" type="pres">
      <dgm:prSet presAssocID="{54DD07E1-FADF-4CDF-82A5-5B9E613E13A1}" presName="negativeSpace" presStyleCnt="0"/>
      <dgm:spPr/>
    </dgm:pt>
    <dgm:pt modelId="{9A893096-9051-4C8D-B2B2-A9767128D85A}" type="pres">
      <dgm:prSet presAssocID="{54DD07E1-FADF-4CDF-82A5-5B9E613E13A1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4B23798-714C-4138-BC81-060984C7E19B}" srcId="{58D4F420-3DBD-4FC4-8831-61A73B929241}" destId="{B2FDB78E-7C8A-453A-BC88-A8BE2BA7C32C}" srcOrd="2" destOrd="0" parTransId="{AEB33DA9-3B48-4D09-A125-F1051B59AAE9}" sibTransId="{72A77E11-2A83-4E94-BB7E-60BA486C1CEC}"/>
    <dgm:cxn modelId="{E973A013-4047-4AB4-A6B8-624D0E0AB9F3}" type="presOf" srcId="{54DD07E1-FADF-4CDF-82A5-5B9E613E13A1}" destId="{35089050-D857-4EAB-8319-C004495F993F}" srcOrd="0" destOrd="0" presId="urn:microsoft.com/office/officeart/2005/8/layout/list1"/>
    <dgm:cxn modelId="{7C851CAC-F455-454A-B3E3-49B8104352D8}" type="presOf" srcId="{02193414-B787-4652-B2E0-557E58D31AF1}" destId="{8F86FC34-CB88-4E23-9B92-C58080F4F5A8}" srcOrd="1" destOrd="0" presId="urn:microsoft.com/office/officeart/2005/8/layout/list1"/>
    <dgm:cxn modelId="{93238EC9-1503-414D-A294-E4A66A2E48F6}" type="presOf" srcId="{54DD07E1-FADF-4CDF-82A5-5B9E613E13A1}" destId="{50B4D178-3C00-406C-B217-73CC8F3AC576}" srcOrd="1" destOrd="0" presId="urn:microsoft.com/office/officeart/2005/8/layout/list1"/>
    <dgm:cxn modelId="{63562C6A-0752-4834-A529-725619346F7E}" srcId="{58D4F420-3DBD-4FC4-8831-61A73B929241}" destId="{54DD07E1-FADF-4CDF-82A5-5B9E613E13A1}" srcOrd="3" destOrd="0" parTransId="{25AD704B-EBC1-47AA-9D6A-1B28E650BB4C}" sibTransId="{8BC01933-EED9-4D9E-9BBE-6552C3F4D12C}"/>
    <dgm:cxn modelId="{AEED739F-A802-4B8D-94C9-30AB9A5B75FD}" srcId="{58D4F420-3DBD-4FC4-8831-61A73B929241}" destId="{02193414-B787-4652-B2E0-557E58D31AF1}" srcOrd="1" destOrd="0" parTransId="{EEF41A25-0851-4B3B-8814-C958A75E2AA8}" sibTransId="{8D797D9E-4140-4032-960A-78860AF6E9D8}"/>
    <dgm:cxn modelId="{26665A82-885C-4E80-A793-3F292B4127E0}" type="presOf" srcId="{BE4FCAE4-581E-420B-8D3E-961149ED4202}" destId="{10F11CD4-047E-4197-81C2-DC0DF8DC3606}" srcOrd="0" destOrd="0" presId="urn:microsoft.com/office/officeart/2005/8/layout/list1"/>
    <dgm:cxn modelId="{8BF017EF-4966-45CD-A7A2-4C08B750FC0F}" srcId="{58D4F420-3DBD-4FC4-8831-61A73B929241}" destId="{BE4FCAE4-581E-420B-8D3E-961149ED4202}" srcOrd="0" destOrd="0" parTransId="{78B40587-949A-45E3-A7C3-B0ACA73B20FA}" sibTransId="{406C7B81-5F2F-4FF2-BD22-0D3C1BA3DDD9}"/>
    <dgm:cxn modelId="{00BEEA2D-7378-418F-B9EE-FC1D913C0A14}" type="presOf" srcId="{B2FDB78E-7C8A-453A-BC88-A8BE2BA7C32C}" destId="{ACD1994C-17B0-4FC3-83E2-F8A11DA78478}" srcOrd="1" destOrd="0" presId="urn:microsoft.com/office/officeart/2005/8/layout/list1"/>
    <dgm:cxn modelId="{B31D6554-035E-4748-8A5B-B247567392F8}" type="presOf" srcId="{02193414-B787-4652-B2E0-557E58D31AF1}" destId="{77A21C74-C676-4D9B-B564-99D166591B82}" srcOrd="0" destOrd="0" presId="urn:microsoft.com/office/officeart/2005/8/layout/list1"/>
    <dgm:cxn modelId="{84A38598-0787-48C8-91B5-4CC71272DE96}" type="presOf" srcId="{B2FDB78E-7C8A-453A-BC88-A8BE2BA7C32C}" destId="{3FF1D9EE-70A4-47AF-B154-7189A75AF62C}" srcOrd="0" destOrd="0" presId="urn:microsoft.com/office/officeart/2005/8/layout/list1"/>
    <dgm:cxn modelId="{5422A57A-9304-40AB-9534-B55B280D9153}" type="presOf" srcId="{BE4FCAE4-581E-420B-8D3E-961149ED4202}" destId="{C31C117A-003A-4C75-ACA1-4219EA3F6A22}" srcOrd="1" destOrd="0" presId="urn:microsoft.com/office/officeart/2005/8/layout/list1"/>
    <dgm:cxn modelId="{196624D2-C5E5-4C6A-8254-055BB7498B49}" type="presOf" srcId="{58D4F420-3DBD-4FC4-8831-61A73B929241}" destId="{8054DCD0-4A9B-4C42-AA5D-69AA38F6A9C3}" srcOrd="0" destOrd="0" presId="urn:microsoft.com/office/officeart/2005/8/layout/list1"/>
    <dgm:cxn modelId="{013B2177-F440-4BC6-B71D-6DC85DCC712A}" type="presParOf" srcId="{8054DCD0-4A9B-4C42-AA5D-69AA38F6A9C3}" destId="{039B871A-A487-4C7F-9FD1-6F16E6C0D214}" srcOrd="0" destOrd="0" presId="urn:microsoft.com/office/officeart/2005/8/layout/list1"/>
    <dgm:cxn modelId="{5BE51CDD-6487-4BA3-A711-204264C1F8F9}" type="presParOf" srcId="{039B871A-A487-4C7F-9FD1-6F16E6C0D214}" destId="{10F11CD4-047E-4197-81C2-DC0DF8DC3606}" srcOrd="0" destOrd="0" presId="urn:microsoft.com/office/officeart/2005/8/layout/list1"/>
    <dgm:cxn modelId="{B4C274FD-1B34-4F72-9E1E-8613C5450020}" type="presParOf" srcId="{039B871A-A487-4C7F-9FD1-6F16E6C0D214}" destId="{C31C117A-003A-4C75-ACA1-4219EA3F6A22}" srcOrd="1" destOrd="0" presId="urn:microsoft.com/office/officeart/2005/8/layout/list1"/>
    <dgm:cxn modelId="{5752D8D8-5FAB-4BC3-BBB7-58AA680DCDD2}" type="presParOf" srcId="{8054DCD0-4A9B-4C42-AA5D-69AA38F6A9C3}" destId="{97D1FC10-4490-4816-9B14-5C9598EADA92}" srcOrd="1" destOrd="0" presId="urn:microsoft.com/office/officeart/2005/8/layout/list1"/>
    <dgm:cxn modelId="{85666A49-7CD7-4A15-B153-2DF37EC3FB17}" type="presParOf" srcId="{8054DCD0-4A9B-4C42-AA5D-69AA38F6A9C3}" destId="{C272CA30-96A5-4FB6-8E59-40D8FF5514C4}" srcOrd="2" destOrd="0" presId="urn:microsoft.com/office/officeart/2005/8/layout/list1"/>
    <dgm:cxn modelId="{A44BA5EC-553D-4570-83CA-21EF51C00D25}" type="presParOf" srcId="{8054DCD0-4A9B-4C42-AA5D-69AA38F6A9C3}" destId="{E82111DC-6553-4D53-83B2-35B6C42CC99B}" srcOrd="3" destOrd="0" presId="urn:microsoft.com/office/officeart/2005/8/layout/list1"/>
    <dgm:cxn modelId="{7AF5E75C-8F90-4784-AF82-E03F830CC210}" type="presParOf" srcId="{8054DCD0-4A9B-4C42-AA5D-69AA38F6A9C3}" destId="{23AE7870-0D2A-434E-935C-5A34E9728C15}" srcOrd="4" destOrd="0" presId="urn:microsoft.com/office/officeart/2005/8/layout/list1"/>
    <dgm:cxn modelId="{EA2535AB-0B66-405F-8A56-64BA0BFF3D45}" type="presParOf" srcId="{23AE7870-0D2A-434E-935C-5A34E9728C15}" destId="{77A21C74-C676-4D9B-B564-99D166591B82}" srcOrd="0" destOrd="0" presId="urn:microsoft.com/office/officeart/2005/8/layout/list1"/>
    <dgm:cxn modelId="{9C8F15C0-6008-4B4F-AEF2-D19A98740D67}" type="presParOf" srcId="{23AE7870-0D2A-434E-935C-5A34E9728C15}" destId="{8F86FC34-CB88-4E23-9B92-C58080F4F5A8}" srcOrd="1" destOrd="0" presId="urn:microsoft.com/office/officeart/2005/8/layout/list1"/>
    <dgm:cxn modelId="{03BDB8AF-2658-41C6-B3C5-A3FFA996BD35}" type="presParOf" srcId="{8054DCD0-4A9B-4C42-AA5D-69AA38F6A9C3}" destId="{708709F6-F716-4E27-9938-B01EE11FFA66}" srcOrd="5" destOrd="0" presId="urn:microsoft.com/office/officeart/2005/8/layout/list1"/>
    <dgm:cxn modelId="{E1E872E1-212C-4E83-A128-00ECDAE16682}" type="presParOf" srcId="{8054DCD0-4A9B-4C42-AA5D-69AA38F6A9C3}" destId="{229CF075-2DD1-4DB4-9581-3452B921087C}" srcOrd="6" destOrd="0" presId="urn:microsoft.com/office/officeart/2005/8/layout/list1"/>
    <dgm:cxn modelId="{605FF656-5086-4372-B394-A3715D89A731}" type="presParOf" srcId="{8054DCD0-4A9B-4C42-AA5D-69AA38F6A9C3}" destId="{BA779EC4-6E7F-439A-994B-DEB4F1414509}" srcOrd="7" destOrd="0" presId="urn:microsoft.com/office/officeart/2005/8/layout/list1"/>
    <dgm:cxn modelId="{F3BA7FBA-D257-403E-9799-396AAC70AB99}" type="presParOf" srcId="{8054DCD0-4A9B-4C42-AA5D-69AA38F6A9C3}" destId="{1322518D-04AD-4362-A088-1D3F88860BC6}" srcOrd="8" destOrd="0" presId="urn:microsoft.com/office/officeart/2005/8/layout/list1"/>
    <dgm:cxn modelId="{B7389DFC-3A95-4E6A-8339-171813DA897B}" type="presParOf" srcId="{1322518D-04AD-4362-A088-1D3F88860BC6}" destId="{3FF1D9EE-70A4-47AF-B154-7189A75AF62C}" srcOrd="0" destOrd="0" presId="urn:microsoft.com/office/officeart/2005/8/layout/list1"/>
    <dgm:cxn modelId="{0244D0DF-F586-4801-A794-D9365AA7CFC0}" type="presParOf" srcId="{1322518D-04AD-4362-A088-1D3F88860BC6}" destId="{ACD1994C-17B0-4FC3-83E2-F8A11DA78478}" srcOrd="1" destOrd="0" presId="urn:microsoft.com/office/officeart/2005/8/layout/list1"/>
    <dgm:cxn modelId="{C62DA18F-DF53-488A-82AA-C2C309A49880}" type="presParOf" srcId="{8054DCD0-4A9B-4C42-AA5D-69AA38F6A9C3}" destId="{5C3AB1BB-E706-4501-BD5C-65B71D139CCB}" srcOrd="9" destOrd="0" presId="urn:microsoft.com/office/officeart/2005/8/layout/list1"/>
    <dgm:cxn modelId="{C2E735DF-81FD-4A17-8349-1B98FB7361E0}" type="presParOf" srcId="{8054DCD0-4A9B-4C42-AA5D-69AA38F6A9C3}" destId="{C5CA9BC1-6626-40EE-9979-EE78EDA4FA9C}" srcOrd="10" destOrd="0" presId="urn:microsoft.com/office/officeart/2005/8/layout/list1"/>
    <dgm:cxn modelId="{88139593-BBAD-4B5F-B5BD-4A7FAC0668BF}" type="presParOf" srcId="{8054DCD0-4A9B-4C42-AA5D-69AA38F6A9C3}" destId="{B66BC96E-0F65-4956-882B-EE5AAD17EC88}" srcOrd="11" destOrd="0" presId="urn:microsoft.com/office/officeart/2005/8/layout/list1"/>
    <dgm:cxn modelId="{E3D1D9BE-71B4-41EA-ABFA-995E15007AEB}" type="presParOf" srcId="{8054DCD0-4A9B-4C42-AA5D-69AA38F6A9C3}" destId="{0055BC06-81CB-4711-BA29-5501052F8099}" srcOrd="12" destOrd="0" presId="urn:microsoft.com/office/officeart/2005/8/layout/list1"/>
    <dgm:cxn modelId="{5F6CFF49-B3E9-499B-9708-3FCFFDEA151A}" type="presParOf" srcId="{0055BC06-81CB-4711-BA29-5501052F8099}" destId="{35089050-D857-4EAB-8319-C004495F993F}" srcOrd="0" destOrd="0" presId="urn:microsoft.com/office/officeart/2005/8/layout/list1"/>
    <dgm:cxn modelId="{65032A62-A8D1-4E4F-8203-199397BE54B9}" type="presParOf" srcId="{0055BC06-81CB-4711-BA29-5501052F8099}" destId="{50B4D178-3C00-406C-B217-73CC8F3AC576}" srcOrd="1" destOrd="0" presId="urn:microsoft.com/office/officeart/2005/8/layout/list1"/>
    <dgm:cxn modelId="{16458843-26BD-43AB-90B4-DD798538F146}" type="presParOf" srcId="{8054DCD0-4A9B-4C42-AA5D-69AA38F6A9C3}" destId="{E59E8EC7-9D2C-465B-8EA2-4A6AD2653C2A}" srcOrd="13" destOrd="0" presId="urn:microsoft.com/office/officeart/2005/8/layout/list1"/>
    <dgm:cxn modelId="{C7C2EB5E-F861-431C-B5F1-8926803C2E07}" type="presParOf" srcId="{8054DCD0-4A9B-4C42-AA5D-69AA38F6A9C3}" destId="{9A893096-9051-4C8D-B2B2-A9767128D85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833EC0-9208-4833-BEFF-937620C39BB3}" type="doc">
      <dgm:prSet loTypeId="urn:microsoft.com/office/officeart/2005/8/layout/radial5" loCatId="cycle" qsTypeId="urn:microsoft.com/office/officeart/2005/8/quickstyle/3d3" qsCatId="3D" csTypeId="urn:microsoft.com/office/officeart/2005/8/colors/accent1_3" csCatId="accent1" phldr="1"/>
      <dgm:spPr/>
      <dgm:t>
        <a:bodyPr/>
        <a:lstStyle/>
        <a:p>
          <a:endParaRPr lang="it-IT"/>
        </a:p>
      </dgm:t>
    </dgm:pt>
    <dgm:pt modelId="{E8309988-8A4B-429D-A80F-4F1E57AC748B}">
      <dgm:prSet phldrT="[Testo]" custT="1"/>
      <dgm:spPr>
        <a:xfrm>
          <a:off x="3654376" y="2049293"/>
          <a:ext cx="2092698" cy="2204559"/>
        </a:xfrm>
      </dgm:spPr>
      <dgm:t>
        <a:bodyPr/>
        <a:lstStyle/>
        <a:p>
          <a:endParaRPr lang="it-IT" sz="1100" b="1" dirty="0">
            <a:latin typeface="Calibri"/>
            <a:ea typeface="+mn-ea"/>
            <a:cs typeface="+mn-cs"/>
          </a:endParaRPr>
        </a:p>
      </dgm:t>
    </dgm:pt>
    <dgm:pt modelId="{62AEB5C3-2F02-4997-8A92-3D62B6BEBF57}" type="parTrans" cxnId="{3828DC23-7044-47C1-8807-12491C94904B}">
      <dgm:prSet/>
      <dgm:spPr/>
      <dgm:t>
        <a:bodyPr/>
        <a:lstStyle/>
        <a:p>
          <a:endParaRPr lang="it-IT"/>
        </a:p>
      </dgm:t>
    </dgm:pt>
    <dgm:pt modelId="{64929D99-EC57-441A-A16E-9181BFC29C86}" type="sibTrans" cxnId="{3828DC23-7044-47C1-8807-12491C94904B}">
      <dgm:prSet/>
      <dgm:spPr/>
      <dgm:t>
        <a:bodyPr/>
        <a:lstStyle/>
        <a:p>
          <a:endParaRPr lang="it-IT"/>
        </a:p>
      </dgm:t>
    </dgm:pt>
    <dgm:pt modelId="{84C6694F-A2CD-4C16-9220-F230B15704A4}">
      <dgm:prSet phldrT="[Testo]" custT="1"/>
      <dgm:spPr>
        <a:xfrm>
          <a:off x="3872131" y="2945"/>
          <a:ext cx="1657189" cy="1657189"/>
        </a:xfrm>
      </dgm:spPr>
      <dgm:t>
        <a:bodyPr/>
        <a:lstStyle/>
        <a:p>
          <a:r>
            <a:rPr lang="it-IT" sz="1000" dirty="0" smtClean="0">
              <a:latin typeface="Calibri"/>
              <a:ea typeface="+mn-ea"/>
              <a:cs typeface="+mn-cs"/>
            </a:rPr>
            <a:t>Campagne  contro lo spreco alimentare vs compagnie</a:t>
          </a:r>
          <a:endParaRPr lang="it-IT" sz="700" dirty="0">
            <a:latin typeface="Calibri"/>
            <a:ea typeface="+mn-ea"/>
            <a:cs typeface="+mn-cs"/>
          </a:endParaRPr>
        </a:p>
      </dgm:t>
    </dgm:pt>
    <dgm:pt modelId="{F7004842-1E30-44CF-97DC-8C7A0513E5C3}" type="parTrans" cxnId="{392D86DC-98A1-4C9D-9FB6-A2B253FEFA61}">
      <dgm:prSet/>
      <dgm:spPr>
        <a:xfrm rot="16200000">
          <a:off x="4597598" y="1578829"/>
          <a:ext cx="206254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B5E7489-8E07-4863-9AE4-C6BEC994E8E1}" type="sibTrans" cxnId="{392D86DC-98A1-4C9D-9FB6-A2B253FEFA61}">
      <dgm:prSet/>
      <dgm:spPr/>
      <dgm:t>
        <a:bodyPr/>
        <a:lstStyle/>
        <a:p>
          <a:endParaRPr lang="it-IT"/>
        </a:p>
      </dgm:t>
    </dgm:pt>
    <dgm:pt modelId="{2435F84D-916A-4733-99BB-CEB3D47DA358}">
      <dgm:prSet phldrT="[Testo]" custT="1"/>
      <dgm:spPr>
        <a:xfrm>
          <a:off x="5881338" y="1162961"/>
          <a:ext cx="1657189" cy="1657189"/>
        </a:xfrm>
      </dgm:spPr>
      <dgm:t>
        <a:bodyPr/>
        <a:lstStyle/>
        <a:p>
          <a:r>
            <a:rPr lang="it-IT" sz="1000" dirty="0" smtClean="0">
              <a:latin typeface="Calibri"/>
              <a:ea typeface="+mn-ea"/>
              <a:cs typeface="+mn-cs"/>
            </a:rPr>
            <a:t>Sviluppo di una APP / un software</a:t>
          </a:r>
          <a:endParaRPr lang="it-IT" sz="1300" dirty="0">
            <a:latin typeface="Calibri"/>
            <a:ea typeface="+mn-ea"/>
            <a:cs typeface="+mn-cs"/>
          </a:endParaRPr>
        </a:p>
      </dgm:t>
    </dgm:pt>
    <dgm:pt modelId="{3545032F-E1A0-488F-9861-1FB6FD38AD65}" type="parTrans" cxnId="{35AA7E5C-613E-41F9-9B46-029C91E95367}">
      <dgm:prSet/>
      <dgm:spPr>
        <a:xfrm rot="19800000">
          <a:off x="5685261" y="2235347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B6748B9E-4F8B-49AF-973C-545932A08CAC}" type="sibTrans" cxnId="{35AA7E5C-613E-41F9-9B46-029C91E95367}">
      <dgm:prSet/>
      <dgm:spPr/>
      <dgm:t>
        <a:bodyPr/>
        <a:lstStyle/>
        <a:p>
          <a:endParaRPr lang="it-IT"/>
        </a:p>
      </dgm:t>
    </dgm:pt>
    <dgm:pt modelId="{936B500F-47F8-4F6D-8EE0-6E89C144491F}">
      <dgm:prSet phldrT="[Testo]" custT="1"/>
      <dgm:spPr>
        <a:xfrm>
          <a:off x="1862923" y="1162961"/>
          <a:ext cx="1657189" cy="1657189"/>
        </a:xfrm>
      </dgm:spPr>
      <dgm:t>
        <a:bodyPr/>
        <a:lstStyle/>
        <a:p>
          <a:r>
            <a:rPr lang="it-IT" sz="1050" dirty="0" smtClean="0">
              <a:latin typeface="Calibri"/>
              <a:ea typeface="+mn-ea"/>
              <a:cs typeface="+mn-cs"/>
            </a:rPr>
            <a:t>Miglioramento compostaggio a bordo </a:t>
          </a:r>
          <a:endParaRPr lang="it-IT" sz="1050" dirty="0">
            <a:latin typeface="Calibri"/>
            <a:ea typeface="+mn-ea"/>
            <a:cs typeface="+mn-cs"/>
          </a:endParaRPr>
        </a:p>
      </dgm:t>
    </dgm:pt>
    <dgm:pt modelId="{CED297B2-649E-4D5A-9022-0CA3FBC3CEAF}" type="parTrans" cxnId="{B87FAFBF-A401-4D4E-A925-24DF153A7CB3}">
      <dgm:prSet/>
      <dgm:spPr>
        <a:xfrm rot="12600000">
          <a:off x="3487279" y="2235347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5AFADDB-03E5-4971-89D1-7F712ADC0F2F}" type="sibTrans" cxnId="{B87FAFBF-A401-4D4E-A925-24DF153A7CB3}">
      <dgm:prSet/>
      <dgm:spPr/>
      <dgm:t>
        <a:bodyPr/>
        <a:lstStyle/>
        <a:p>
          <a:endParaRPr lang="it-IT"/>
        </a:p>
      </dgm:t>
    </dgm:pt>
    <dgm:pt modelId="{6EDE5368-D260-4DA4-BF07-97EC1AD2C5A1}">
      <dgm:prSet custT="1"/>
      <dgm:spPr>
        <a:xfrm>
          <a:off x="5881338" y="3482994"/>
          <a:ext cx="1657189" cy="1657189"/>
        </a:xfrm>
      </dgm:spPr>
      <dgm:t>
        <a:bodyPr/>
        <a:lstStyle/>
        <a:p>
          <a:r>
            <a:rPr lang="it-IT" sz="1000" dirty="0" smtClean="0">
              <a:latin typeface="Calibri"/>
              <a:ea typeface="+mn-ea"/>
              <a:cs typeface="+mn-cs"/>
            </a:rPr>
            <a:t>Campagne di sensibilizzazione dei passeggeri</a:t>
          </a:r>
          <a:endParaRPr lang="it-IT" sz="1300" dirty="0">
            <a:latin typeface="Calibri"/>
            <a:ea typeface="+mn-ea"/>
            <a:cs typeface="+mn-cs"/>
          </a:endParaRPr>
        </a:p>
      </dgm:t>
    </dgm:pt>
    <dgm:pt modelId="{04DF9314-4799-45D6-9420-0EC9C6168170}" type="parTrans" cxnId="{F01B7EBE-FEA5-4B93-B630-CB26580FEFA5}">
      <dgm:prSet/>
      <dgm:spPr>
        <a:xfrm rot="1800000">
          <a:off x="5685261" y="3504353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866C276-68BE-44DD-BE51-EE9387EA0BC6}" type="sibTrans" cxnId="{F01B7EBE-FEA5-4B93-B630-CB26580FEFA5}">
      <dgm:prSet/>
      <dgm:spPr/>
      <dgm:t>
        <a:bodyPr/>
        <a:lstStyle/>
        <a:p>
          <a:endParaRPr lang="it-IT"/>
        </a:p>
      </dgm:t>
    </dgm:pt>
    <dgm:pt modelId="{321730C5-DF7E-4116-87F1-A0071D216815}">
      <dgm:prSet custT="1"/>
      <dgm:spPr>
        <a:xfrm>
          <a:off x="3872131" y="4643011"/>
          <a:ext cx="1657189" cy="1657189"/>
        </a:xfrm>
      </dgm:spPr>
      <dgm:t>
        <a:bodyPr/>
        <a:lstStyle/>
        <a:p>
          <a:r>
            <a:rPr lang="it-IT" sz="1100" dirty="0" smtClean="0">
              <a:latin typeface="Calibri"/>
              <a:ea typeface="+mn-ea"/>
              <a:cs typeface="+mn-cs"/>
            </a:rPr>
            <a:t>Recupero e riciclo rifiuti anche per realizzare accessori / prodotti</a:t>
          </a:r>
          <a:endParaRPr lang="it-IT" sz="1100" dirty="0">
            <a:latin typeface="Calibri"/>
            <a:ea typeface="+mn-ea"/>
            <a:cs typeface="+mn-cs"/>
          </a:endParaRPr>
        </a:p>
      </dgm:t>
    </dgm:pt>
    <dgm:pt modelId="{8154B041-E682-4897-844A-C737CA7288DD}" type="parTrans" cxnId="{4401E819-7C51-4E81-90ED-A670C2C3C27C}">
      <dgm:prSet/>
      <dgm:spPr>
        <a:xfrm rot="5400000">
          <a:off x="4597598" y="4160872"/>
          <a:ext cx="206254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FC6ED9E6-80D9-476F-ADB5-BF58DB4FEBFB}" type="sibTrans" cxnId="{4401E819-7C51-4E81-90ED-A670C2C3C27C}">
      <dgm:prSet/>
      <dgm:spPr/>
      <dgm:t>
        <a:bodyPr/>
        <a:lstStyle/>
        <a:p>
          <a:endParaRPr lang="it-IT"/>
        </a:p>
      </dgm:t>
    </dgm:pt>
    <dgm:pt modelId="{3BFDD759-17B1-4BE5-8928-4E12ECC96D0B}">
      <dgm:prSet custT="1"/>
      <dgm:spPr>
        <a:xfrm>
          <a:off x="1862923" y="3482994"/>
          <a:ext cx="1657189" cy="1657189"/>
        </a:xfrm>
      </dgm:spPr>
      <dgm:t>
        <a:bodyPr/>
        <a:lstStyle/>
        <a:p>
          <a:r>
            <a:rPr lang="it-IT" sz="1000" dirty="0" smtClean="0">
              <a:latin typeface="Calibri"/>
              <a:ea typeface="+mn-ea"/>
              <a:cs typeface="+mn-cs"/>
            </a:rPr>
            <a:t>Innovazione imballaggi / raccoglitori differenziata </a:t>
          </a:r>
          <a:endParaRPr lang="it-IT" sz="1400" dirty="0">
            <a:latin typeface="Calibri"/>
            <a:ea typeface="+mn-ea"/>
            <a:cs typeface="+mn-cs"/>
          </a:endParaRPr>
        </a:p>
      </dgm:t>
    </dgm:pt>
    <dgm:pt modelId="{3A62B158-B8C1-4AF6-B6CB-BD6B4126AE90}" type="parTrans" cxnId="{A23E5667-A481-4E1F-B1FD-0E55B67F595F}">
      <dgm:prSet/>
      <dgm:spPr>
        <a:xfrm rot="9000000">
          <a:off x="3487279" y="3504353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1266757-2F70-4F30-9D79-14112327595F}" type="sibTrans" cxnId="{A23E5667-A481-4E1F-B1FD-0E55B67F595F}">
      <dgm:prSet/>
      <dgm:spPr/>
      <dgm:t>
        <a:bodyPr/>
        <a:lstStyle/>
        <a:p>
          <a:endParaRPr lang="it-IT"/>
        </a:p>
      </dgm:t>
    </dgm:pt>
    <dgm:pt modelId="{48BBDDED-5784-40DF-AEA8-4104D3AF3D02}" type="pres">
      <dgm:prSet presAssocID="{F8833EC0-9208-4833-BEFF-937620C39BB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2BFFB09B-AAC6-450C-815B-98DCF861F0F0}" type="pres">
      <dgm:prSet presAssocID="{E8309988-8A4B-429D-A80F-4F1E57AC748B}" presName="centerShape" presStyleLbl="node0" presStyleIdx="0" presStyleCnt="1" custScaleX="126280" custScaleY="133030"/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EE5A6572-2B82-4570-BA2E-38E4440674AE}" type="pres">
      <dgm:prSet presAssocID="{F7004842-1E30-44CF-97DC-8C7A0513E5C3}" presName="parTrans" presStyleLbl="sibTrans2D1" presStyleIdx="0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0914A477-B32F-49D8-9AD9-0EAA9D442721}" type="pres">
      <dgm:prSet presAssocID="{F7004842-1E30-44CF-97DC-8C7A0513E5C3}" presName="connectorText" presStyleLbl="sibTrans2D1" presStyleIdx="0" presStyleCnt="6"/>
      <dgm:spPr/>
      <dgm:t>
        <a:bodyPr/>
        <a:lstStyle/>
        <a:p>
          <a:endParaRPr lang="it-IT"/>
        </a:p>
      </dgm:t>
    </dgm:pt>
    <dgm:pt modelId="{B781A51A-577C-4E3B-84EC-27CDE6D10062}" type="pres">
      <dgm:prSet presAssocID="{84C6694F-A2CD-4C16-9220-F230B15704A4}" presName="node" presStyleLbl="node1" presStyleIdx="0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DF6261F5-924B-45E7-BE9A-34863338CB7A}" type="pres">
      <dgm:prSet presAssocID="{3545032F-E1A0-488F-9861-1FB6FD38AD65}" presName="parTrans" presStyleLbl="sibTrans2D1" presStyleIdx="1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13D8F4A3-3689-40C2-B41C-432F53D98809}" type="pres">
      <dgm:prSet presAssocID="{3545032F-E1A0-488F-9861-1FB6FD38AD65}" presName="connectorText" presStyleLbl="sibTrans2D1" presStyleIdx="1" presStyleCnt="6"/>
      <dgm:spPr/>
      <dgm:t>
        <a:bodyPr/>
        <a:lstStyle/>
        <a:p>
          <a:endParaRPr lang="it-IT"/>
        </a:p>
      </dgm:t>
    </dgm:pt>
    <dgm:pt modelId="{CC6B7D3C-508D-4CEB-AD0C-86B42C211E66}" type="pres">
      <dgm:prSet presAssocID="{2435F84D-916A-4733-99BB-CEB3D47DA358}" presName="node" presStyleLbl="node1" presStyleIdx="1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7BE3E711-9976-4A1E-B359-006530BBCACB}" type="pres">
      <dgm:prSet presAssocID="{04DF9314-4799-45D6-9420-0EC9C6168170}" presName="parTrans" presStyleLbl="sibTrans2D1" presStyleIdx="2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6B045C78-DED5-44CA-99F2-ED3D2A1DFDE3}" type="pres">
      <dgm:prSet presAssocID="{04DF9314-4799-45D6-9420-0EC9C6168170}" presName="connectorText" presStyleLbl="sibTrans2D1" presStyleIdx="2" presStyleCnt="6"/>
      <dgm:spPr/>
      <dgm:t>
        <a:bodyPr/>
        <a:lstStyle/>
        <a:p>
          <a:endParaRPr lang="it-IT"/>
        </a:p>
      </dgm:t>
    </dgm:pt>
    <dgm:pt modelId="{5459AF86-ADC4-4E18-8CF7-F2E98623116B}" type="pres">
      <dgm:prSet presAssocID="{6EDE5368-D260-4DA4-BF07-97EC1AD2C5A1}" presName="node" presStyleLbl="node1" presStyleIdx="2" presStyleCnt="6" custScaleX="10554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1E3FB7AE-5E39-42D5-9A00-1A83CC4A6DFF}" type="pres">
      <dgm:prSet presAssocID="{8154B041-E682-4897-844A-C737CA7288DD}" presName="parTrans" presStyleLbl="sibTrans2D1" presStyleIdx="3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74B4679F-CC00-447B-8285-A7702A1ADEC2}" type="pres">
      <dgm:prSet presAssocID="{8154B041-E682-4897-844A-C737CA7288DD}" presName="connectorText" presStyleLbl="sibTrans2D1" presStyleIdx="3" presStyleCnt="6"/>
      <dgm:spPr/>
      <dgm:t>
        <a:bodyPr/>
        <a:lstStyle/>
        <a:p>
          <a:endParaRPr lang="it-IT"/>
        </a:p>
      </dgm:t>
    </dgm:pt>
    <dgm:pt modelId="{D1C645DF-C311-4784-AFC5-D5452129200C}" type="pres">
      <dgm:prSet presAssocID="{321730C5-DF7E-4116-87F1-A0071D216815}" presName="node" presStyleLbl="node1" presStyleIdx="3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74F4E27B-C84A-4C76-A9E8-2E87BFB13D48}" type="pres">
      <dgm:prSet presAssocID="{3A62B158-B8C1-4AF6-B6CB-BD6B4126AE90}" presName="parTrans" presStyleLbl="sibTrans2D1" presStyleIdx="4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08CF1C77-4A9A-4E5D-BE88-FDECC92B38D3}" type="pres">
      <dgm:prSet presAssocID="{3A62B158-B8C1-4AF6-B6CB-BD6B4126AE90}" presName="connectorText" presStyleLbl="sibTrans2D1" presStyleIdx="4" presStyleCnt="6"/>
      <dgm:spPr/>
      <dgm:t>
        <a:bodyPr/>
        <a:lstStyle/>
        <a:p>
          <a:endParaRPr lang="it-IT"/>
        </a:p>
      </dgm:t>
    </dgm:pt>
    <dgm:pt modelId="{24B2D8CB-4DB3-4A23-8191-EEBF3DD56F90}" type="pres">
      <dgm:prSet presAssocID="{3BFDD759-17B1-4BE5-8928-4E12ECC96D0B}" presName="node" presStyleLbl="node1" presStyleIdx="4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221AC7D5-015C-42CF-AC33-5725DB99EA66}" type="pres">
      <dgm:prSet presAssocID="{CED297B2-649E-4D5A-9022-0CA3FBC3CEAF}" presName="parTrans" presStyleLbl="sibTrans2D1" presStyleIdx="5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43E6CE9C-ADF9-4F7A-9455-5904FF466E7D}" type="pres">
      <dgm:prSet presAssocID="{CED297B2-649E-4D5A-9022-0CA3FBC3CEAF}" presName="connectorText" presStyleLbl="sibTrans2D1" presStyleIdx="5" presStyleCnt="6"/>
      <dgm:spPr/>
      <dgm:t>
        <a:bodyPr/>
        <a:lstStyle/>
        <a:p>
          <a:endParaRPr lang="it-IT"/>
        </a:p>
      </dgm:t>
    </dgm:pt>
    <dgm:pt modelId="{2CB377A9-2E21-466A-8220-1D4465806069}" type="pres">
      <dgm:prSet presAssocID="{936B500F-47F8-4F6D-8EE0-6E89C144491F}" presName="node" presStyleLbl="node1" presStyleIdx="5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</dgm:ptLst>
  <dgm:cxnLst>
    <dgm:cxn modelId="{5E5E5F32-77E5-44AA-8C2A-FC21ED52E3C5}" type="presOf" srcId="{04DF9314-4799-45D6-9420-0EC9C6168170}" destId="{6B045C78-DED5-44CA-99F2-ED3D2A1DFDE3}" srcOrd="1" destOrd="0" presId="urn:microsoft.com/office/officeart/2005/8/layout/radial5"/>
    <dgm:cxn modelId="{35AA7E5C-613E-41F9-9B46-029C91E95367}" srcId="{E8309988-8A4B-429D-A80F-4F1E57AC748B}" destId="{2435F84D-916A-4733-99BB-CEB3D47DA358}" srcOrd="1" destOrd="0" parTransId="{3545032F-E1A0-488F-9861-1FB6FD38AD65}" sibTransId="{B6748B9E-4F8B-49AF-973C-545932A08CAC}"/>
    <dgm:cxn modelId="{08531D6A-E24B-40D9-81B2-7113EDF60FC2}" type="presOf" srcId="{CED297B2-649E-4D5A-9022-0CA3FBC3CEAF}" destId="{221AC7D5-015C-42CF-AC33-5725DB99EA66}" srcOrd="0" destOrd="0" presId="urn:microsoft.com/office/officeart/2005/8/layout/radial5"/>
    <dgm:cxn modelId="{4723EBEB-A8D0-4A3A-8ED6-B63FE46A607B}" type="presOf" srcId="{6EDE5368-D260-4DA4-BF07-97EC1AD2C5A1}" destId="{5459AF86-ADC4-4E18-8CF7-F2E98623116B}" srcOrd="0" destOrd="0" presId="urn:microsoft.com/office/officeart/2005/8/layout/radial5"/>
    <dgm:cxn modelId="{A2ABC05E-8FDE-4602-B95D-807C67A5CF1E}" type="presOf" srcId="{2435F84D-916A-4733-99BB-CEB3D47DA358}" destId="{CC6B7D3C-508D-4CEB-AD0C-86B42C211E66}" srcOrd="0" destOrd="0" presId="urn:microsoft.com/office/officeart/2005/8/layout/radial5"/>
    <dgm:cxn modelId="{3828DC23-7044-47C1-8807-12491C94904B}" srcId="{F8833EC0-9208-4833-BEFF-937620C39BB3}" destId="{E8309988-8A4B-429D-A80F-4F1E57AC748B}" srcOrd="0" destOrd="0" parTransId="{62AEB5C3-2F02-4997-8A92-3D62B6BEBF57}" sibTransId="{64929D99-EC57-441A-A16E-9181BFC29C86}"/>
    <dgm:cxn modelId="{F01B7EBE-FEA5-4B93-B630-CB26580FEFA5}" srcId="{E8309988-8A4B-429D-A80F-4F1E57AC748B}" destId="{6EDE5368-D260-4DA4-BF07-97EC1AD2C5A1}" srcOrd="2" destOrd="0" parTransId="{04DF9314-4799-45D6-9420-0EC9C6168170}" sibTransId="{8866C276-68BE-44DD-BE51-EE9387EA0BC6}"/>
    <dgm:cxn modelId="{B04FDB67-3243-45E6-A750-5CFDD05DBCB7}" type="presOf" srcId="{8154B041-E682-4897-844A-C737CA7288DD}" destId="{74B4679F-CC00-447B-8285-A7702A1ADEC2}" srcOrd="1" destOrd="0" presId="urn:microsoft.com/office/officeart/2005/8/layout/radial5"/>
    <dgm:cxn modelId="{F6866490-1A20-44A8-BF88-BFAF15B887AE}" type="presOf" srcId="{321730C5-DF7E-4116-87F1-A0071D216815}" destId="{D1C645DF-C311-4784-AFC5-D5452129200C}" srcOrd="0" destOrd="0" presId="urn:microsoft.com/office/officeart/2005/8/layout/radial5"/>
    <dgm:cxn modelId="{F70C829C-C4EB-44BC-80A8-8A7B3B6E82DC}" type="presOf" srcId="{3BFDD759-17B1-4BE5-8928-4E12ECC96D0B}" destId="{24B2D8CB-4DB3-4A23-8191-EEBF3DD56F90}" srcOrd="0" destOrd="0" presId="urn:microsoft.com/office/officeart/2005/8/layout/radial5"/>
    <dgm:cxn modelId="{B87FAFBF-A401-4D4E-A925-24DF153A7CB3}" srcId="{E8309988-8A4B-429D-A80F-4F1E57AC748B}" destId="{936B500F-47F8-4F6D-8EE0-6E89C144491F}" srcOrd="5" destOrd="0" parTransId="{CED297B2-649E-4D5A-9022-0CA3FBC3CEAF}" sibTransId="{65AFADDB-03E5-4971-89D1-7F712ADC0F2F}"/>
    <dgm:cxn modelId="{4401E819-7C51-4E81-90ED-A670C2C3C27C}" srcId="{E8309988-8A4B-429D-A80F-4F1E57AC748B}" destId="{321730C5-DF7E-4116-87F1-A0071D216815}" srcOrd="3" destOrd="0" parTransId="{8154B041-E682-4897-844A-C737CA7288DD}" sibTransId="{FC6ED9E6-80D9-476F-ADB5-BF58DB4FEBFB}"/>
    <dgm:cxn modelId="{BA1D1719-A2BE-4061-8D1C-201E31E413E8}" type="presOf" srcId="{84C6694F-A2CD-4C16-9220-F230B15704A4}" destId="{B781A51A-577C-4E3B-84EC-27CDE6D10062}" srcOrd="0" destOrd="0" presId="urn:microsoft.com/office/officeart/2005/8/layout/radial5"/>
    <dgm:cxn modelId="{AAF27BCD-DAD3-4AEF-97E3-408441C6C808}" type="presOf" srcId="{F8833EC0-9208-4833-BEFF-937620C39BB3}" destId="{48BBDDED-5784-40DF-AEA8-4104D3AF3D02}" srcOrd="0" destOrd="0" presId="urn:microsoft.com/office/officeart/2005/8/layout/radial5"/>
    <dgm:cxn modelId="{A23E5667-A481-4E1F-B1FD-0E55B67F595F}" srcId="{E8309988-8A4B-429D-A80F-4F1E57AC748B}" destId="{3BFDD759-17B1-4BE5-8928-4E12ECC96D0B}" srcOrd="4" destOrd="0" parTransId="{3A62B158-B8C1-4AF6-B6CB-BD6B4126AE90}" sibTransId="{21266757-2F70-4F30-9D79-14112327595F}"/>
    <dgm:cxn modelId="{054C2D8A-2313-4929-96D4-8853766E9854}" type="presOf" srcId="{E8309988-8A4B-429D-A80F-4F1E57AC748B}" destId="{2BFFB09B-AAC6-450C-815B-98DCF861F0F0}" srcOrd="0" destOrd="0" presId="urn:microsoft.com/office/officeart/2005/8/layout/radial5"/>
    <dgm:cxn modelId="{ABACE114-3604-40B6-B862-E89D03763F81}" type="presOf" srcId="{936B500F-47F8-4F6D-8EE0-6E89C144491F}" destId="{2CB377A9-2E21-466A-8220-1D4465806069}" srcOrd="0" destOrd="0" presId="urn:microsoft.com/office/officeart/2005/8/layout/radial5"/>
    <dgm:cxn modelId="{A9896E4B-2200-4FE6-901B-BB500D14B772}" type="presOf" srcId="{F7004842-1E30-44CF-97DC-8C7A0513E5C3}" destId="{0914A477-B32F-49D8-9AD9-0EAA9D442721}" srcOrd="1" destOrd="0" presId="urn:microsoft.com/office/officeart/2005/8/layout/radial5"/>
    <dgm:cxn modelId="{701A96DF-9C1E-4829-9FAB-8CCF33FC4DF7}" type="presOf" srcId="{CED297B2-649E-4D5A-9022-0CA3FBC3CEAF}" destId="{43E6CE9C-ADF9-4F7A-9455-5904FF466E7D}" srcOrd="1" destOrd="0" presId="urn:microsoft.com/office/officeart/2005/8/layout/radial5"/>
    <dgm:cxn modelId="{A779941E-0F93-490C-B569-C5372EC60FE6}" type="presOf" srcId="{F7004842-1E30-44CF-97DC-8C7A0513E5C3}" destId="{EE5A6572-2B82-4570-BA2E-38E4440674AE}" srcOrd="0" destOrd="0" presId="urn:microsoft.com/office/officeart/2005/8/layout/radial5"/>
    <dgm:cxn modelId="{9C1AC581-A726-4535-A2CA-37CD0CB21D9C}" type="presOf" srcId="{3A62B158-B8C1-4AF6-B6CB-BD6B4126AE90}" destId="{08CF1C77-4A9A-4E5D-BE88-FDECC92B38D3}" srcOrd="1" destOrd="0" presId="urn:microsoft.com/office/officeart/2005/8/layout/radial5"/>
    <dgm:cxn modelId="{97908DC9-E252-410B-BF9D-978A85EA7F2E}" type="presOf" srcId="{3545032F-E1A0-488F-9861-1FB6FD38AD65}" destId="{13D8F4A3-3689-40C2-B41C-432F53D98809}" srcOrd="1" destOrd="0" presId="urn:microsoft.com/office/officeart/2005/8/layout/radial5"/>
    <dgm:cxn modelId="{5015EDCE-8D6A-4A18-B4BE-B1A0BBF7106F}" type="presOf" srcId="{04DF9314-4799-45D6-9420-0EC9C6168170}" destId="{7BE3E711-9976-4A1E-B359-006530BBCACB}" srcOrd="0" destOrd="0" presId="urn:microsoft.com/office/officeart/2005/8/layout/radial5"/>
    <dgm:cxn modelId="{392D86DC-98A1-4C9D-9FB6-A2B253FEFA61}" srcId="{E8309988-8A4B-429D-A80F-4F1E57AC748B}" destId="{84C6694F-A2CD-4C16-9220-F230B15704A4}" srcOrd="0" destOrd="0" parTransId="{F7004842-1E30-44CF-97DC-8C7A0513E5C3}" sibTransId="{3B5E7489-8E07-4863-9AE4-C6BEC994E8E1}"/>
    <dgm:cxn modelId="{EF37F5C9-BE10-4324-B0A6-A35A80B2A61A}" type="presOf" srcId="{3A62B158-B8C1-4AF6-B6CB-BD6B4126AE90}" destId="{74F4E27B-C84A-4C76-A9E8-2E87BFB13D48}" srcOrd="0" destOrd="0" presId="urn:microsoft.com/office/officeart/2005/8/layout/radial5"/>
    <dgm:cxn modelId="{8AEA8B91-F363-424E-9E9E-9DC1A2BCEA16}" type="presOf" srcId="{3545032F-E1A0-488F-9861-1FB6FD38AD65}" destId="{DF6261F5-924B-45E7-BE9A-34863338CB7A}" srcOrd="0" destOrd="0" presId="urn:microsoft.com/office/officeart/2005/8/layout/radial5"/>
    <dgm:cxn modelId="{844B32BF-408C-4676-98B0-F76269FB72A3}" type="presOf" srcId="{8154B041-E682-4897-844A-C737CA7288DD}" destId="{1E3FB7AE-5E39-42D5-9A00-1A83CC4A6DFF}" srcOrd="0" destOrd="0" presId="urn:microsoft.com/office/officeart/2005/8/layout/radial5"/>
    <dgm:cxn modelId="{E010F4DA-4927-4606-B5E7-6CD2F8237154}" type="presParOf" srcId="{48BBDDED-5784-40DF-AEA8-4104D3AF3D02}" destId="{2BFFB09B-AAC6-450C-815B-98DCF861F0F0}" srcOrd="0" destOrd="0" presId="urn:microsoft.com/office/officeart/2005/8/layout/radial5"/>
    <dgm:cxn modelId="{96AFE1F2-A87A-4B10-89C6-35B85E97E73F}" type="presParOf" srcId="{48BBDDED-5784-40DF-AEA8-4104D3AF3D02}" destId="{EE5A6572-2B82-4570-BA2E-38E4440674AE}" srcOrd="1" destOrd="0" presId="urn:microsoft.com/office/officeart/2005/8/layout/radial5"/>
    <dgm:cxn modelId="{4FA21C07-F40D-4783-BD70-E9F6F356B5C2}" type="presParOf" srcId="{EE5A6572-2B82-4570-BA2E-38E4440674AE}" destId="{0914A477-B32F-49D8-9AD9-0EAA9D442721}" srcOrd="0" destOrd="0" presId="urn:microsoft.com/office/officeart/2005/8/layout/radial5"/>
    <dgm:cxn modelId="{8F23C7EF-7382-4609-ADE8-F0F655EF1E78}" type="presParOf" srcId="{48BBDDED-5784-40DF-AEA8-4104D3AF3D02}" destId="{B781A51A-577C-4E3B-84EC-27CDE6D10062}" srcOrd="2" destOrd="0" presId="urn:microsoft.com/office/officeart/2005/8/layout/radial5"/>
    <dgm:cxn modelId="{E0545893-80C1-4A20-A460-98EECFD667E3}" type="presParOf" srcId="{48BBDDED-5784-40DF-AEA8-4104D3AF3D02}" destId="{DF6261F5-924B-45E7-BE9A-34863338CB7A}" srcOrd="3" destOrd="0" presId="urn:microsoft.com/office/officeart/2005/8/layout/radial5"/>
    <dgm:cxn modelId="{6B11EF1B-2876-4E1D-AFB9-7994FEE36562}" type="presParOf" srcId="{DF6261F5-924B-45E7-BE9A-34863338CB7A}" destId="{13D8F4A3-3689-40C2-B41C-432F53D98809}" srcOrd="0" destOrd="0" presId="urn:microsoft.com/office/officeart/2005/8/layout/radial5"/>
    <dgm:cxn modelId="{BAB8172B-FF76-4FF7-8E71-5009C25A719F}" type="presParOf" srcId="{48BBDDED-5784-40DF-AEA8-4104D3AF3D02}" destId="{CC6B7D3C-508D-4CEB-AD0C-86B42C211E66}" srcOrd="4" destOrd="0" presId="urn:microsoft.com/office/officeart/2005/8/layout/radial5"/>
    <dgm:cxn modelId="{89FAC46F-8C01-4625-A7F7-804441E27558}" type="presParOf" srcId="{48BBDDED-5784-40DF-AEA8-4104D3AF3D02}" destId="{7BE3E711-9976-4A1E-B359-006530BBCACB}" srcOrd="5" destOrd="0" presId="urn:microsoft.com/office/officeart/2005/8/layout/radial5"/>
    <dgm:cxn modelId="{637E81E0-4B70-4353-898E-D321ACD4832E}" type="presParOf" srcId="{7BE3E711-9976-4A1E-B359-006530BBCACB}" destId="{6B045C78-DED5-44CA-99F2-ED3D2A1DFDE3}" srcOrd="0" destOrd="0" presId="urn:microsoft.com/office/officeart/2005/8/layout/radial5"/>
    <dgm:cxn modelId="{3150C9E9-9693-4501-A2FF-8AEA074C25DF}" type="presParOf" srcId="{48BBDDED-5784-40DF-AEA8-4104D3AF3D02}" destId="{5459AF86-ADC4-4E18-8CF7-F2E98623116B}" srcOrd="6" destOrd="0" presId="urn:microsoft.com/office/officeart/2005/8/layout/radial5"/>
    <dgm:cxn modelId="{DC8D37B1-E104-4F33-916D-A090E24920FF}" type="presParOf" srcId="{48BBDDED-5784-40DF-AEA8-4104D3AF3D02}" destId="{1E3FB7AE-5E39-42D5-9A00-1A83CC4A6DFF}" srcOrd="7" destOrd="0" presId="urn:microsoft.com/office/officeart/2005/8/layout/radial5"/>
    <dgm:cxn modelId="{EA428AB8-6625-4438-9FC6-C70903A32AB9}" type="presParOf" srcId="{1E3FB7AE-5E39-42D5-9A00-1A83CC4A6DFF}" destId="{74B4679F-CC00-447B-8285-A7702A1ADEC2}" srcOrd="0" destOrd="0" presId="urn:microsoft.com/office/officeart/2005/8/layout/radial5"/>
    <dgm:cxn modelId="{D247E38D-0F37-46B6-A576-23DE7D516133}" type="presParOf" srcId="{48BBDDED-5784-40DF-AEA8-4104D3AF3D02}" destId="{D1C645DF-C311-4784-AFC5-D5452129200C}" srcOrd="8" destOrd="0" presId="urn:microsoft.com/office/officeart/2005/8/layout/radial5"/>
    <dgm:cxn modelId="{6C57A5D8-6EC4-40CC-B759-86459C76502A}" type="presParOf" srcId="{48BBDDED-5784-40DF-AEA8-4104D3AF3D02}" destId="{74F4E27B-C84A-4C76-A9E8-2E87BFB13D48}" srcOrd="9" destOrd="0" presId="urn:microsoft.com/office/officeart/2005/8/layout/radial5"/>
    <dgm:cxn modelId="{873210D7-0A18-4D4F-A347-D9049B012F52}" type="presParOf" srcId="{74F4E27B-C84A-4C76-A9E8-2E87BFB13D48}" destId="{08CF1C77-4A9A-4E5D-BE88-FDECC92B38D3}" srcOrd="0" destOrd="0" presId="urn:microsoft.com/office/officeart/2005/8/layout/radial5"/>
    <dgm:cxn modelId="{38878F49-D17B-491A-ABAA-BEB50901F059}" type="presParOf" srcId="{48BBDDED-5784-40DF-AEA8-4104D3AF3D02}" destId="{24B2D8CB-4DB3-4A23-8191-EEBF3DD56F90}" srcOrd="10" destOrd="0" presId="urn:microsoft.com/office/officeart/2005/8/layout/radial5"/>
    <dgm:cxn modelId="{88078CEE-E764-4686-AFC6-456B2DF48716}" type="presParOf" srcId="{48BBDDED-5784-40DF-AEA8-4104D3AF3D02}" destId="{221AC7D5-015C-42CF-AC33-5725DB99EA66}" srcOrd="11" destOrd="0" presId="urn:microsoft.com/office/officeart/2005/8/layout/radial5"/>
    <dgm:cxn modelId="{D824DEA0-7C89-4614-B176-98CE457DA250}" type="presParOf" srcId="{221AC7D5-015C-42CF-AC33-5725DB99EA66}" destId="{43E6CE9C-ADF9-4F7A-9455-5904FF466E7D}" srcOrd="0" destOrd="0" presId="urn:microsoft.com/office/officeart/2005/8/layout/radial5"/>
    <dgm:cxn modelId="{BD64CEC9-04BE-4E76-8BAC-8DC7191A0AAF}" type="presParOf" srcId="{48BBDDED-5784-40DF-AEA8-4104D3AF3D02}" destId="{2CB377A9-2E21-466A-8220-1D4465806069}" srcOrd="12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833EC0-9208-4833-BEFF-937620C39BB3}" type="doc">
      <dgm:prSet loTypeId="urn:microsoft.com/office/officeart/2005/8/layout/radial5" loCatId="cycle" qsTypeId="urn:microsoft.com/office/officeart/2005/8/quickstyle/3d3" qsCatId="3D" csTypeId="urn:microsoft.com/office/officeart/2005/8/colors/accent1_3" csCatId="accent1" phldr="1"/>
      <dgm:spPr/>
      <dgm:t>
        <a:bodyPr/>
        <a:lstStyle/>
        <a:p>
          <a:endParaRPr lang="it-IT"/>
        </a:p>
      </dgm:t>
    </dgm:pt>
    <dgm:pt modelId="{E8309988-8A4B-429D-A80F-4F1E57AC748B}">
      <dgm:prSet phldrT="[Testo]" custT="1"/>
      <dgm:spPr>
        <a:xfrm>
          <a:off x="3654376" y="2049293"/>
          <a:ext cx="2092698" cy="2204559"/>
        </a:xfrm>
      </dgm:spPr>
      <dgm:t>
        <a:bodyPr/>
        <a:lstStyle/>
        <a:p>
          <a:endParaRPr lang="it-IT" sz="1100" b="1" dirty="0">
            <a:latin typeface="Calibri"/>
            <a:ea typeface="+mn-ea"/>
            <a:cs typeface="+mn-cs"/>
          </a:endParaRPr>
        </a:p>
      </dgm:t>
    </dgm:pt>
    <dgm:pt modelId="{62AEB5C3-2F02-4997-8A92-3D62B6BEBF57}" type="parTrans" cxnId="{3828DC23-7044-47C1-8807-12491C94904B}">
      <dgm:prSet/>
      <dgm:spPr/>
      <dgm:t>
        <a:bodyPr/>
        <a:lstStyle/>
        <a:p>
          <a:endParaRPr lang="it-IT"/>
        </a:p>
      </dgm:t>
    </dgm:pt>
    <dgm:pt modelId="{64929D99-EC57-441A-A16E-9181BFC29C86}" type="sibTrans" cxnId="{3828DC23-7044-47C1-8807-12491C94904B}">
      <dgm:prSet/>
      <dgm:spPr/>
      <dgm:t>
        <a:bodyPr/>
        <a:lstStyle/>
        <a:p>
          <a:endParaRPr lang="it-IT"/>
        </a:p>
      </dgm:t>
    </dgm:pt>
    <dgm:pt modelId="{84C6694F-A2CD-4C16-9220-F230B15704A4}">
      <dgm:prSet phldrT="[Testo]" custT="1"/>
      <dgm:spPr>
        <a:xfrm>
          <a:off x="3872131" y="2945"/>
          <a:ext cx="1657189" cy="1657189"/>
        </a:xfrm>
      </dgm:spPr>
      <dgm:t>
        <a:bodyPr/>
        <a:lstStyle/>
        <a:p>
          <a:r>
            <a:rPr lang="it-IT" sz="1000" dirty="0">
              <a:latin typeface="Calibri"/>
              <a:ea typeface="+mn-ea"/>
              <a:cs typeface="+mn-cs"/>
            </a:rPr>
            <a:t>Menu «zero sprechi»</a:t>
          </a:r>
          <a:endParaRPr lang="it-IT" sz="700" dirty="0">
            <a:latin typeface="Calibri"/>
            <a:ea typeface="+mn-ea"/>
            <a:cs typeface="+mn-cs"/>
          </a:endParaRPr>
        </a:p>
      </dgm:t>
    </dgm:pt>
    <dgm:pt modelId="{F7004842-1E30-44CF-97DC-8C7A0513E5C3}" type="parTrans" cxnId="{392D86DC-98A1-4C9D-9FB6-A2B253FEFA61}">
      <dgm:prSet/>
      <dgm:spPr>
        <a:xfrm rot="16200000">
          <a:off x="4597598" y="1578829"/>
          <a:ext cx="206254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B5E7489-8E07-4863-9AE4-C6BEC994E8E1}" type="sibTrans" cxnId="{392D86DC-98A1-4C9D-9FB6-A2B253FEFA61}">
      <dgm:prSet/>
      <dgm:spPr/>
      <dgm:t>
        <a:bodyPr/>
        <a:lstStyle/>
        <a:p>
          <a:endParaRPr lang="it-IT"/>
        </a:p>
      </dgm:t>
    </dgm:pt>
    <dgm:pt modelId="{2435F84D-916A-4733-99BB-CEB3D47DA358}">
      <dgm:prSet phldrT="[Testo]" custT="1"/>
      <dgm:spPr>
        <a:xfrm>
          <a:off x="5881338" y="1162961"/>
          <a:ext cx="1657189" cy="1657189"/>
        </a:xfrm>
      </dgm:spPr>
      <dgm:t>
        <a:bodyPr/>
        <a:lstStyle/>
        <a:p>
          <a:r>
            <a:rPr lang="it-IT" sz="1000" b="0" i="0" dirty="0"/>
            <a:t>App che aiutano a differenziare i rifiuti, App che mettono in connessione chi produce/può recuperare un rifiuto</a:t>
          </a:r>
          <a:endParaRPr lang="it-IT" sz="1300" dirty="0">
            <a:latin typeface="Calibri"/>
            <a:ea typeface="+mn-ea"/>
            <a:cs typeface="+mn-cs"/>
          </a:endParaRPr>
        </a:p>
      </dgm:t>
    </dgm:pt>
    <dgm:pt modelId="{3545032F-E1A0-488F-9861-1FB6FD38AD65}" type="parTrans" cxnId="{35AA7E5C-613E-41F9-9B46-029C91E95367}">
      <dgm:prSet/>
      <dgm:spPr>
        <a:xfrm rot="19800000">
          <a:off x="5685261" y="2235347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B6748B9E-4F8B-49AF-973C-545932A08CAC}" type="sibTrans" cxnId="{35AA7E5C-613E-41F9-9B46-029C91E95367}">
      <dgm:prSet/>
      <dgm:spPr/>
      <dgm:t>
        <a:bodyPr/>
        <a:lstStyle/>
        <a:p>
          <a:endParaRPr lang="it-IT"/>
        </a:p>
      </dgm:t>
    </dgm:pt>
    <dgm:pt modelId="{936B500F-47F8-4F6D-8EE0-6E89C144491F}">
      <dgm:prSet phldrT="[Testo]" custT="1"/>
      <dgm:spPr>
        <a:xfrm>
          <a:off x="1862923" y="1162961"/>
          <a:ext cx="1657189" cy="1657189"/>
        </a:xfrm>
      </dgm:spPr>
      <dgm:t>
        <a:bodyPr/>
        <a:lstStyle/>
        <a:p>
          <a:r>
            <a:rPr lang="it-IT" sz="1050" dirty="0">
              <a:latin typeface="Calibri"/>
              <a:ea typeface="+mn-ea"/>
              <a:cs typeface="+mn-cs"/>
            </a:rPr>
            <a:t>Compostiere «di comunità» </a:t>
          </a:r>
        </a:p>
      </dgm:t>
    </dgm:pt>
    <dgm:pt modelId="{CED297B2-649E-4D5A-9022-0CA3FBC3CEAF}" type="parTrans" cxnId="{B87FAFBF-A401-4D4E-A925-24DF153A7CB3}">
      <dgm:prSet/>
      <dgm:spPr>
        <a:xfrm rot="12600000">
          <a:off x="3487279" y="2235347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5AFADDB-03E5-4971-89D1-7F712ADC0F2F}" type="sibTrans" cxnId="{B87FAFBF-A401-4D4E-A925-24DF153A7CB3}">
      <dgm:prSet/>
      <dgm:spPr/>
      <dgm:t>
        <a:bodyPr/>
        <a:lstStyle/>
        <a:p>
          <a:endParaRPr lang="it-IT"/>
        </a:p>
      </dgm:t>
    </dgm:pt>
    <dgm:pt modelId="{6EDE5368-D260-4DA4-BF07-97EC1AD2C5A1}">
      <dgm:prSet custT="1"/>
      <dgm:spPr>
        <a:xfrm>
          <a:off x="5881338" y="3482994"/>
          <a:ext cx="1657189" cy="1657189"/>
        </a:xfrm>
      </dgm:spPr>
      <dgm:t>
        <a:bodyPr/>
        <a:lstStyle/>
        <a:p>
          <a:r>
            <a:rPr lang="it-IT" sz="1000" dirty="0">
              <a:latin typeface="Calibri"/>
              <a:ea typeface="+mn-ea"/>
              <a:cs typeface="+mn-cs"/>
            </a:rPr>
            <a:t>Produzione di nuovi materiali dai processi di recupero dei rifiuti</a:t>
          </a:r>
        </a:p>
      </dgm:t>
    </dgm:pt>
    <dgm:pt modelId="{04DF9314-4799-45D6-9420-0EC9C6168170}" type="parTrans" cxnId="{F01B7EBE-FEA5-4B93-B630-CB26580FEFA5}">
      <dgm:prSet/>
      <dgm:spPr>
        <a:xfrm rot="1800000">
          <a:off x="5685261" y="3504353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866C276-68BE-44DD-BE51-EE9387EA0BC6}" type="sibTrans" cxnId="{F01B7EBE-FEA5-4B93-B630-CB26580FEFA5}">
      <dgm:prSet/>
      <dgm:spPr/>
      <dgm:t>
        <a:bodyPr/>
        <a:lstStyle/>
        <a:p>
          <a:endParaRPr lang="it-IT"/>
        </a:p>
      </dgm:t>
    </dgm:pt>
    <dgm:pt modelId="{321730C5-DF7E-4116-87F1-A0071D216815}">
      <dgm:prSet custT="1"/>
      <dgm:spPr>
        <a:xfrm>
          <a:off x="3872131" y="4643011"/>
          <a:ext cx="1657189" cy="1657189"/>
        </a:xfrm>
      </dgm:spPr>
      <dgm:t>
        <a:bodyPr/>
        <a:lstStyle/>
        <a:p>
          <a:r>
            <a:rPr lang="it-IT" sz="1100" dirty="0">
              <a:latin typeface="Calibri"/>
              <a:ea typeface="+mn-ea"/>
              <a:cs typeface="+mn-cs"/>
            </a:rPr>
            <a:t>Riuso e sharing (di oggetti, spazi..)</a:t>
          </a:r>
        </a:p>
      </dgm:t>
    </dgm:pt>
    <dgm:pt modelId="{8154B041-E682-4897-844A-C737CA7288DD}" type="parTrans" cxnId="{4401E819-7C51-4E81-90ED-A670C2C3C27C}">
      <dgm:prSet/>
      <dgm:spPr>
        <a:xfrm rot="5400000">
          <a:off x="4597598" y="4160872"/>
          <a:ext cx="206254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FC6ED9E6-80D9-476F-ADB5-BF58DB4FEBFB}" type="sibTrans" cxnId="{4401E819-7C51-4E81-90ED-A670C2C3C27C}">
      <dgm:prSet/>
      <dgm:spPr/>
      <dgm:t>
        <a:bodyPr/>
        <a:lstStyle/>
        <a:p>
          <a:endParaRPr lang="it-IT"/>
        </a:p>
      </dgm:t>
    </dgm:pt>
    <dgm:pt modelId="{3BFDD759-17B1-4BE5-8928-4E12ECC96D0B}">
      <dgm:prSet custT="1"/>
      <dgm:spPr>
        <a:xfrm>
          <a:off x="1862923" y="3482994"/>
          <a:ext cx="1657189" cy="1657189"/>
        </a:xfrm>
      </dgm:spPr>
      <dgm:t>
        <a:bodyPr/>
        <a:lstStyle/>
        <a:p>
          <a:r>
            <a:rPr lang="it-IT" sz="1000" dirty="0">
              <a:latin typeface="+mn-lt"/>
              <a:ea typeface="+mn-ea"/>
              <a:cs typeface="+mn-cs"/>
            </a:rPr>
            <a:t>Innovazione nei contenitori per rifiuti/introduzione  di raccolta separata per specifiche frazioni di rifiuti</a:t>
          </a:r>
          <a:endParaRPr lang="it-IT" sz="1400" dirty="0">
            <a:latin typeface="Calibri"/>
            <a:ea typeface="+mn-ea"/>
            <a:cs typeface="+mn-cs"/>
          </a:endParaRPr>
        </a:p>
      </dgm:t>
    </dgm:pt>
    <dgm:pt modelId="{3A62B158-B8C1-4AF6-B6CB-BD6B4126AE90}" type="parTrans" cxnId="{A23E5667-A481-4E1F-B1FD-0E55B67F595F}">
      <dgm:prSet/>
      <dgm:spPr>
        <a:xfrm rot="9000000">
          <a:off x="3487279" y="3504353"/>
          <a:ext cx="228910" cy="563444"/>
        </a:xfrm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1266757-2F70-4F30-9D79-14112327595F}" type="sibTrans" cxnId="{A23E5667-A481-4E1F-B1FD-0E55B67F595F}">
      <dgm:prSet/>
      <dgm:spPr/>
      <dgm:t>
        <a:bodyPr/>
        <a:lstStyle/>
        <a:p>
          <a:endParaRPr lang="it-IT"/>
        </a:p>
      </dgm:t>
    </dgm:pt>
    <dgm:pt modelId="{48BBDDED-5784-40DF-AEA8-4104D3AF3D02}" type="pres">
      <dgm:prSet presAssocID="{F8833EC0-9208-4833-BEFF-937620C39BB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2BFFB09B-AAC6-450C-815B-98DCF861F0F0}" type="pres">
      <dgm:prSet presAssocID="{E8309988-8A4B-429D-A80F-4F1E57AC748B}" presName="centerShape" presStyleLbl="node0" presStyleIdx="0" presStyleCnt="1" custScaleX="126280" custScaleY="133030"/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EE5A6572-2B82-4570-BA2E-38E4440674AE}" type="pres">
      <dgm:prSet presAssocID="{F7004842-1E30-44CF-97DC-8C7A0513E5C3}" presName="parTrans" presStyleLbl="sibTrans2D1" presStyleIdx="0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0914A477-B32F-49D8-9AD9-0EAA9D442721}" type="pres">
      <dgm:prSet presAssocID="{F7004842-1E30-44CF-97DC-8C7A0513E5C3}" presName="connectorText" presStyleLbl="sibTrans2D1" presStyleIdx="0" presStyleCnt="6"/>
      <dgm:spPr/>
      <dgm:t>
        <a:bodyPr/>
        <a:lstStyle/>
        <a:p>
          <a:endParaRPr lang="it-IT"/>
        </a:p>
      </dgm:t>
    </dgm:pt>
    <dgm:pt modelId="{B781A51A-577C-4E3B-84EC-27CDE6D10062}" type="pres">
      <dgm:prSet presAssocID="{84C6694F-A2CD-4C16-9220-F230B15704A4}" presName="node" presStyleLbl="node1" presStyleIdx="0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DF6261F5-924B-45E7-BE9A-34863338CB7A}" type="pres">
      <dgm:prSet presAssocID="{3545032F-E1A0-488F-9861-1FB6FD38AD65}" presName="parTrans" presStyleLbl="sibTrans2D1" presStyleIdx="1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13D8F4A3-3689-40C2-B41C-432F53D98809}" type="pres">
      <dgm:prSet presAssocID="{3545032F-E1A0-488F-9861-1FB6FD38AD65}" presName="connectorText" presStyleLbl="sibTrans2D1" presStyleIdx="1" presStyleCnt="6"/>
      <dgm:spPr/>
      <dgm:t>
        <a:bodyPr/>
        <a:lstStyle/>
        <a:p>
          <a:endParaRPr lang="it-IT"/>
        </a:p>
      </dgm:t>
    </dgm:pt>
    <dgm:pt modelId="{CC6B7D3C-508D-4CEB-AD0C-86B42C211E66}" type="pres">
      <dgm:prSet presAssocID="{2435F84D-916A-4733-99BB-CEB3D47DA358}" presName="node" presStyleLbl="node1" presStyleIdx="1" presStyleCnt="6" custScaleX="123640" custScaleY="86131" custRadScaleRad="110288" custRadScaleInc="240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7BE3E711-9976-4A1E-B359-006530BBCACB}" type="pres">
      <dgm:prSet presAssocID="{04DF9314-4799-45D6-9420-0EC9C6168170}" presName="parTrans" presStyleLbl="sibTrans2D1" presStyleIdx="2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6B045C78-DED5-44CA-99F2-ED3D2A1DFDE3}" type="pres">
      <dgm:prSet presAssocID="{04DF9314-4799-45D6-9420-0EC9C6168170}" presName="connectorText" presStyleLbl="sibTrans2D1" presStyleIdx="2" presStyleCnt="6"/>
      <dgm:spPr/>
      <dgm:t>
        <a:bodyPr/>
        <a:lstStyle/>
        <a:p>
          <a:endParaRPr lang="it-IT"/>
        </a:p>
      </dgm:t>
    </dgm:pt>
    <dgm:pt modelId="{5459AF86-ADC4-4E18-8CF7-F2E98623116B}" type="pres">
      <dgm:prSet presAssocID="{6EDE5368-D260-4DA4-BF07-97EC1AD2C5A1}" presName="node" presStyleLbl="node1" presStyleIdx="2" presStyleCnt="6" custScaleX="10554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1E3FB7AE-5E39-42D5-9A00-1A83CC4A6DFF}" type="pres">
      <dgm:prSet presAssocID="{8154B041-E682-4897-844A-C737CA7288DD}" presName="parTrans" presStyleLbl="sibTrans2D1" presStyleIdx="3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74B4679F-CC00-447B-8285-A7702A1ADEC2}" type="pres">
      <dgm:prSet presAssocID="{8154B041-E682-4897-844A-C737CA7288DD}" presName="connectorText" presStyleLbl="sibTrans2D1" presStyleIdx="3" presStyleCnt="6"/>
      <dgm:spPr/>
      <dgm:t>
        <a:bodyPr/>
        <a:lstStyle/>
        <a:p>
          <a:endParaRPr lang="it-IT"/>
        </a:p>
      </dgm:t>
    </dgm:pt>
    <dgm:pt modelId="{D1C645DF-C311-4784-AFC5-D5452129200C}" type="pres">
      <dgm:prSet presAssocID="{321730C5-DF7E-4116-87F1-A0071D216815}" presName="node" presStyleLbl="node1" presStyleIdx="3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74F4E27B-C84A-4C76-A9E8-2E87BFB13D48}" type="pres">
      <dgm:prSet presAssocID="{3A62B158-B8C1-4AF6-B6CB-BD6B4126AE90}" presName="parTrans" presStyleLbl="sibTrans2D1" presStyleIdx="4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08CF1C77-4A9A-4E5D-BE88-FDECC92B38D3}" type="pres">
      <dgm:prSet presAssocID="{3A62B158-B8C1-4AF6-B6CB-BD6B4126AE90}" presName="connectorText" presStyleLbl="sibTrans2D1" presStyleIdx="4" presStyleCnt="6"/>
      <dgm:spPr/>
      <dgm:t>
        <a:bodyPr/>
        <a:lstStyle/>
        <a:p>
          <a:endParaRPr lang="it-IT"/>
        </a:p>
      </dgm:t>
    </dgm:pt>
    <dgm:pt modelId="{24B2D8CB-4DB3-4A23-8191-EEBF3DD56F90}" type="pres">
      <dgm:prSet presAssocID="{3BFDD759-17B1-4BE5-8928-4E12ECC96D0B}" presName="node" presStyleLbl="node1" presStyleIdx="4" presStyleCnt="6" custScaleX="127650" custScaleY="11923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  <dgm:pt modelId="{221AC7D5-015C-42CF-AC33-5725DB99EA66}" type="pres">
      <dgm:prSet presAssocID="{CED297B2-649E-4D5A-9022-0CA3FBC3CEAF}" presName="parTrans" presStyleLbl="sibTrans2D1" presStyleIdx="5" presStyleCnt="6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it-IT"/>
        </a:p>
      </dgm:t>
    </dgm:pt>
    <dgm:pt modelId="{43E6CE9C-ADF9-4F7A-9455-5904FF466E7D}" type="pres">
      <dgm:prSet presAssocID="{CED297B2-649E-4D5A-9022-0CA3FBC3CEAF}" presName="connectorText" presStyleLbl="sibTrans2D1" presStyleIdx="5" presStyleCnt="6"/>
      <dgm:spPr/>
      <dgm:t>
        <a:bodyPr/>
        <a:lstStyle/>
        <a:p>
          <a:endParaRPr lang="it-IT"/>
        </a:p>
      </dgm:t>
    </dgm:pt>
    <dgm:pt modelId="{2CB377A9-2E21-466A-8220-1D4465806069}" type="pres">
      <dgm:prSet presAssocID="{936B500F-47F8-4F6D-8EE0-6E89C144491F}" presName="node" presStyleLbl="node1" presStyleIdx="5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it-IT"/>
        </a:p>
      </dgm:t>
    </dgm:pt>
  </dgm:ptLst>
  <dgm:cxnLst>
    <dgm:cxn modelId="{396A2CA6-6692-43F8-A6CD-539CC7887427}" type="presOf" srcId="{6EDE5368-D260-4DA4-BF07-97EC1AD2C5A1}" destId="{5459AF86-ADC4-4E18-8CF7-F2E98623116B}" srcOrd="0" destOrd="0" presId="urn:microsoft.com/office/officeart/2005/8/layout/radial5"/>
    <dgm:cxn modelId="{438A3F5F-BC08-451B-A861-5A97468AD9CC}" type="presOf" srcId="{04DF9314-4799-45D6-9420-0EC9C6168170}" destId="{7BE3E711-9976-4A1E-B359-006530BBCACB}" srcOrd="0" destOrd="0" presId="urn:microsoft.com/office/officeart/2005/8/layout/radial5"/>
    <dgm:cxn modelId="{B5709D1C-4C72-49D6-934A-2FB921B94BE5}" type="presOf" srcId="{3A62B158-B8C1-4AF6-B6CB-BD6B4126AE90}" destId="{08CF1C77-4A9A-4E5D-BE88-FDECC92B38D3}" srcOrd="1" destOrd="0" presId="urn:microsoft.com/office/officeart/2005/8/layout/radial5"/>
    <dgm:cxn modelId="{35AA7E5C-613E-41F9-9B46-029C91E95367}" srcId="{E8309988-8A4B-429D-A80F-4F1E57AC748B}" destId="{2435F84D-916A-4733-99BB-CEB3D47DA358}" srcOrd="1" destOrd="0" parTransId="{3545032F-E1A0-488F-9861-1FB6FD38AD65}" sibTransId="{B6748B9E-4F8B-49AF-973C-545932A08CAC}"/>
    <dgm:cxn modelId="{CD9FC87E-8829-4834-B2DE-39CCEEDCFF28}" type="presOf" srcId="{3A62B158-B8C1-4AF6-B6CB-BD6B4126AE90}" destId="{74F4E27B-C84A-4C76-A9E8-2E87BFB13D48}" srcOrd="0" destOrd="0" presId="urn:microsoft.com/office/officeart/2005/8/layout/radial5"/>
    <dgm:cxn modelId="{D292C7CE-9A80-47DA-99CE-DCFA20F00FDE}" type="presOf" srcId="{3545032F-E1A0-488F-9861-1FB6FD38AD65}" destId="{13D8F4A3-3689-40C2-B41C-432F53D98809}" srcOrd="1" destOrd="0" presId="urn:microsoft.com/office/officeart/2005/8/layout/radial5"/>
    <dgm:cxn modelId="{341D1CB2-35A2-4842-9C59-B004D33D3057}" type="presOf" srcId="{F8833EC0-9208-4833-BEFF-937620C39BB3}" destId="{48BBDDED-5784-40DF-AEA8-4104D3AF3D02}" srcOrd="0" destOrd="0" presId="urn:microsoft.com/office/officeart/2005/8/layout/radial5"/>
    <dgm:cxn modelId="{3828DC23-7044-47C1-8807-12491C94904B}" srcId="{F8833EC0-9208-4833-BEFF-937620C39BB3}" destId="{E8309988-8A4B-429D-A80F-4F1E57AC748B}" srcOrd="0" destOrd="0" parTransId="{62AEB5C3-2F02-4997-8A92-3D62B6BEBF57}" sibTransId="{64929D99-EC57-441A-A16E-9181BFC29C86}"/>
    <dgm:cxn modelId="{F01B7EBE-FEA5-4B93-B630-CB26580FEFA5}" srcId="{E8309988-8A4B-429D-A80F-4F1E57AC748B}" destId="{6EDE5368-D260-4DA4-BF07-97EC1AD2C5A1}" srcOrd="2" destOrd="0" parTransId="{04DF9314-4799-45D6-9420-0EC9C6168170}" sibTransId="{8866C276-68BE-44DD-BE51-EE9387EA0BC6}"/>
    <dgm:cxn modelId="{0724EA5F-2916-4B7D-87F7-D147442D5CDD}" type="presOf" srcId="{CED297B2-649E-4D5A-9022-0CA3FBC3CEAF}" destId="{43E6CE9C-ADF9-4F7A-9455-5904FF466E7D}" srcOrd="1" destOrd="0" presId="urn:microsoft.com/office/officeart/2005/8/layout/radial5"/>
    <dgm:cxn modelId="{DDD6812B-5491-4F20-BA98-5D0278F1500D}" type="presOf" srcId="{CED297B2-649E-4D5A-9022-0CA3FBC3CEAF}" destId="{221AC7D5-015C-42CF-AC33-5725DB99EA66}" srcOrd="0" destOrd="0" presId="urn:microsoft.com/office/officeart/2005/8/layout/radial5"/>
    <dgm:cxn modelId="{B87FAFBF-A401-4D4E-A925-24DF153A7CB3}" srcId="{E8309988-8A4B-429D-A80F-4F1E57AC748B}" destId="{936B500F-47F8-4F6D-8EE0-6E89C144491F}" srcOrd="5" destOrd="0" parTransId="{CED297B2-649E-4D5A-9022-0CA3FBC3CEAF}" sibTransId="{65AFADDB-03E5-4971-89D1-7F712ADC0F2F}"/>
    <dgm:cxn modelId="{4401E819-7C51-4E81-90ED-A670C2C3C27C}" srcId="{E8309988-8A4B-429D-A80F-4F1E57AC748B}" destId="{321730C5-DF7E-4116-87F1-A0071D216815}" srcOrd="3" destOrd="0" parTransId="{8154B041-E682-4897-844A-C737CA7288DD}" sibTransId="{FC6ED9E6-80D9-476F-ADB5-BF58DB4FEBFB}"/>
    <dgm:cxn modelId="{A23E5667-A481-4E1F-B1FD-0E55B67F595F}" srcId="{E8309988-8A4B-429D-A80F-4F1E57AC748B}" destId="{3BFDD759-17B1-4BE5-8928-4E12ECC96D0B}" srcOrd="4" destOrd="0" parTransId="{3A62B158-B8C1-4AF6-B6CB-BD6B4126AE90}" sibTransId="{21266757-2F70-4F30-9D79-14112327595F}"/>
    <dgm:cxn modelId="{1D4DB6AB-8065-4CE3-A07C-1B865178BF07}" type="presOf" srcId="{936B500F-47F8-4F6D-8EE0-6E89C144491F}" destId="{2CB377A9-2E21-466A-8220-1D4465806069}" srcOrd="0" destOrd="0" presId="urn:microsoft.com/office/officeart/2005/8/layout/radial5"/>
    <dgm:cxn modelId="{31CB50B6-672C-400B-BB14-E5DFCD6C1DB7}" type="presOf" srcId="{8154B041-E682-4897-844A-C737CA7288DD}" destId="{1E3FB7AE-5E39-42D5-9A00-1A83CC4A6DFF}" srcOrd="0" destOrd="0" presId="urn:microsoft.com/office/officeart/2005/8/layout/radial5"/>
    <dgm:cxn modelId="{C83A6268-67B3-40CC-8D76-1F97A6D70F3F}" type="presOf" srcId="{3545032F-E1A0-488F-9861-1FB6FD38AD65}" destId="{DF6261F5-924B-45E7-BE9A-34863338CB7A}" srcOrd="0" destOrd="0" presId="urn:microsoft.com/office/officeart/2005/8/layout/radial5"/>
    <dgm:cxn modelId="{45378068-3A20-4FE0-AE97-A8CEE27D1BB3}" type="presOf" srcId="{04DF9314-4799-45D6-9420-0EC9C6168170}" destId="{6B045C78-DED5-44CA-99F2-ED3D2A1DFDE3}" srcOrd="1" destOrd="0" presId="urn:microsoft.com/office/officeart/2005/8/layout/radial5"/>
    <dgm:cxn modelId="{5E84AD28-8BE7-4454-AC7B-8BB5BD8A96AB}" type="presOf" srcId="{8154B041-E682-4897-844A-C737CA7288DD}" destId="{74B4679F-CC00-447B-8285-A7702A1ADEC2}" srcOrd="1" destOrd="0" presId="urn:microsoft.com/office/officeart/2005/8/layout/radial5"/>
    <dgm:cxn modelId="{392D86DC-98A1-4C9D-9FB6-A2B253FEFA61}" srcId="{E8309988-8A4B-429D-A80F-4F1E57AC748B}" destId="{84C6694F-A2CD-4C16-9220-F230B15704A4}" srcOrd="0" destOrd="0" parTransId="{F7004842-1E30-44CF-97DC-8C7A0513E5C3}" sibTransId="{3B5E7489-8E07-4863-9AE4-C6BEC994E8E1}"/>
    <dgm:cxn modelId="{82A86BBA-2E91-4E07-83F3-7D9BF816517C}" type="presOf" srcId="{84C6694F-A2CD-4C16-9220-F230B15704A4}" destId="{B781A51A-577C-4E3B-84EC-27CDE6D10062}" srcOrd="0" destOrd="0" presId="urn:microsoft.com/office/officeart/2005/8/layout/radial5"/>
    <dgm:cxn modelId="{FA8FE10F-B02C-4DCE-9A01-A7816CF4A01C}" type="presOf" srcId="{3BFDD759-17B1-4BE5-8928-4E12ECC96D0B}" destId="{24B2D8CB-4DB3-4A23-8191-EEBF3DD56F90}" srcOrd="0" destOrd="0" presId="urn:microsoft.com/office/officeart/2005/8/layout/radial5"/>
    <dgm:cxn modelId="{BCD4D511-E7CB-455F-91D4-75E4DC3E4EB5}" type="presOf" srcId="{321730C5-DF7E-4116-87F1-A0071D216815}" destId="{D1C645DF-C311-4784-AFC5-D5452129200C}" srcOrd="0" destOrd="0" presId="urn:microsoft.com/office/officeart/2005/8/layout/radial5"/>
    <dgm:cxn modelId="{F4492B1F-C7A9-4BAF-AF90-40FE48893934}" type="presOf" srcId="{E8309988-8A4B-429D-A80F-4F1E57AC748B}" destId="{2BFFB09B-AAC6-450C-815B-98DCF861F0F0}" srcOrd="0" destOrd="0" presId="urn:microsoft.com/office/officeart/2005/8/layout/radial5"/>
    <dgm:cxn modelId="{148B6643-F1A8-43BD-ABA9-454104B146D1}" type="presOf" srcId="{F7004842-1E30-44CF-97DC-8C7A0513E5C3}" destId="{EE5A6572-2B82-4570-BA2E-38E4440674AE}" srcOrd="0" destOrd="0" presId="urn:microsoft.com/office/officeart/2005/8/layout/radial5"/>
    <dgm:cxn modelId="{DC13AAB2-0B19-4F86-860F-0C4F1CDAD2E3}" type="presOf" srcId="{F7004842-1E30-44CF-97DC-8C7A0513E5C3}" destId="{0914A477-B32F-49D8-9AD9-0EAA9D442721}" srcOrd="1" destOrd="0" presId="urn:microsoft.com/office/officeart/2005/8/layout/radial5"/>
    <dgm:cxn modelId="{6D919D34-0777-40D2-A10B-6CC8D1A2628F}" type="presOf" srcId="{2435F84D-916A-4733-99BB-CEB3D47DA358}" destId="{CC6B7D3C-508D-4CEB-AD0C-86B42C211E66}" srcOrd="0" destOrd="0" presId="urn:microsoft.com/office/officeart/2005/8/layout/radial5"/>
    <dgm:cxn modelId="{70C2BB0B-6DC3-429C-9AE5-C4062FE5B334}" type="presParOf" srcId="{48BBDDED-5784-40DF-AEA8-4104D3AF3D02}" destId="{2BFFB09B-AAC6-450C-815B-98DCF861F0F0}" srcOrd="0" destOrd="0" presId="urn:microsoft.com/office/officeart/2005/8/layout/radial5"/>
    <dgm:cxn modelId="{F0222F4A-3097-4A93-BEC0-0F604821ECA6}" type="presParOf" srcId="{48BBDDED-5784-40DF-AEA8-4104D3AF3D02}" destId="{EE5A6572-2B82-4570-BA2E-38E4440674AE}" srcOrd="1" destOrd="0" presId="urn:microsoft.com/office/officeart/2005/8/layout/radial5"/>
    <dgm:cxn modelId="{58D58CD5-350A-45BA-998C-167852E6295E}" type="presParOf" srcId="{EE5A6572-2B82-4570-BA2E-38E4440674AE}" destId="{0914A477-B32F-49D8-9AD9-0EAA9D442721}" srcOrd="0" destOrd="0" presId="urn:microsoft.com/office/officeart/2005/8/layout/radial5"/>
    <dgm:cxn modelId="{B4F8308D-43F9-4BE4-9CF4-52029FA42EB9}" type="presParOf" srcId="{48BBDDED-5784-40DF-AEA8-4104D3AF3D02}" destId="{B781A51A-577C-4E3B-84EC-27CDE6D10062}" srcOrd="2" destOrd="0" presId="urn:microsoft.com/office/officeart/2005/8/layout/radial5"/>
    <dgm:cxn modelId="{07700C3B-9E1A-42A3-9D5D-F4D4D9B5C066}" type="presParOf" srcId="{48BBDDED-5784-40DF-AEA8-4104D3AF3D02}" destId="{DF6261F5-924B-45E7-BE9A-34863338CB7A}" srcOrd="3" destOrd="0" presId="urn:microsoft.com/office/officeart/2005/8/layout/radial5"/>
    <dgm:cxn modelId="{D22ED67F-4C4C-43E9-956A-50FC03C5A1BB}" type="presParOf" srcId="{DF6261F5-924B-45E7-BE9A-34863338CB7A}" destId="{13D8F4A3-3689-40C2-B41C-432F53D98809}" srcOrd="0" destOrd="0" presId="urn:microsoft.com/office/officeart/2005/8/layout/radial5"/>
    <dgm:cxn modelId="{DBE03462-D9E1-4F7A-8A90-7BB37C840814}" type="presParOf" srcId="{48BBDDED-5784-40DF-AEA8-4104D3AF3D02}" destId="{CC6B7D3C-508D-4CEB-AD0C-86B42C211E66}" srcOrd="4" destOrd="0" presId="urn:microsoft.com/office/officeart/2005/8/layout/radial5"/>
    <dgm:cxn modelId="{92608BFC-4F1F-4006-866C-338061E16BFD}" type="presParOf" srcId="{48BBDDED-5784-40DF-AEA8-4104D3AF3D02}" destId="{7BE3E711-9976-4A1E-B359-006530BBCACB}" srcOrd="5" destOrd="0" presId="urn:microsoft.com/office/officeart/2005/8/layout/radial5"/>
    <dgm:cxn modelId="{3C60774D-0B16-4040-836A-57B07C1BD468}" type="presParOf" srcId="{7BE3E711-9976-4A1E-B359-006530BBCACB}" destId="{6B045C78-DED5-44CA-99F2-ED3D2A1DFDE3}" srcOrd="0" destOrd="0" presId="urn:microsoft.com/office/officeart/2005/8/layout/radial5"/>
    <dgm:cxn modelId="{8E3A9A73-B453-4D88-A788-C0D528B15BDE}" type="presParOf" srcId="{48BBDDED-5784-40DF-AEA8-4104D3AF3D02}" destId="{5459AF86-ADC4-4E18-8CF7-F2E98623116B}" srcOrd="6" destOrd="0" presId="urn:microsoft.com/office/officeart/2005/8/layout/radial5"/>
    <dgm:cxn modelId="{06CBC317-1F30-498C-A912-C452455BA571}" type="presParOf" srcId="{48BBDDED-5784-40DF-AEA8-4104D3AF3D02}" destId="{1E3FB7AE-5E39-42D5-9A00-1A83CC4A6DFF}" srcOrd="7" destOrd="0" presId="urn:microsoft.com/office/officeart/2005/8/layout/radial5"/>
    <dgm:cxn modelId="{B0C9F949-5AAD-46B2-8A1E-16AC120FA823}" type="presParOf" srcId="{1E3FB7AE-5E39-42D5-9A00-1A83CC4A6DFF}" destId="{74B4679F-CC00-447B-8285-A7702A1ADEC2}" srcOrd="0" destOrd="0" presId="urn:microsoft.com/office/officeart/2005/8/layout/radial5"/>
    <dgm:cxn modelId="{48C9D834-EC40-4947-90D2-215B5AA83A48}" type="presParOf" srcId="{48BBDDED-5784-40DF-AEA8-4104D3AF3D02}" destId="{D1C645DF-C311-4784-AFC5-D5452129200C}" srcOrd="8" destOrd="0" presId="urn:microsoft.com/office/officeart/2005/8/layout/radial5"/>
    <dgm:cxn modelId="{0E221DEB-ACDD-4075-AC81-0FDDBEA3EE61}" type="presParOf" srcId="{48BBDDED-5784-40DF-AEA8-4104D3AF3D02}" destId="{74F4E27B-C84A-4C76-A9E8-2E87BFB13D48}" srcOrd="9" destOrd="0" presId="urn:microsoft.com/office/officeart/2005/8/layout/radial5"/>
    <dgm:cxn modelId="{6DF81782-96A1-4BAB-8704-9E77D825547B}" type="presParOf" srcId="{74F4E27B-C84A-4C76-A9E8-2E87BFB13D48}" destId="{08CF1C77-4A9A-4E5D-BE88-FDECC92B38D3}" srcOrd="0" destOrd="0" presId="urn:microsoft.com/office/officeart/2005/8/layout/radial5"/>
    <dgm:cxn modelId="{F19F4CAB-7E46-400F-A196-1CD39201A211}" type="presParOf" srcId="{48BBDDED-5784-40DF-AEA8-4104D3AF3D02}" destId="{24B2D8CB-4DB3-4A23-8191-EEBF3DD56F90}" srcOrd="10" destOrd="0" presId="urn:microsoft.com/office/officeart/2005/8/layout/radial5"/>
    <dgm:cxn modelId="{8786064A-F7E6-4D82-9CD1-A4323CEB6B60}" type="presParOf" srcId="{48BBDDED-5784-40DF-AEA8-4104D3AF3D02}" destId="{221AC7D5-015C-42CF-AC33-5725DB99EA66}" srcOrd="11" destOrd="0" presId="urn:microsoft.com/office/officeart/2005/8/layout/radial5"/>
    <dgm:cxn modelId="{FF010A94-C961-463B-9270-861EA95157AC}" type="presParOf" srcId="{221AC7D5-015C-42CF-AC33-5725DB99EA66}" destId="{43E6CE9C-ADF9-4F7A-9455-5904FF466E7D}" srcOrd="0" destOrd="0" presId="urn:microsoft.com/office/officeart/2005/8/layout/radial5"/>
    <dgm:cxn modelId="{9A7D43CD-A434-46B0-BBD3-62C52124B6B2}" type="presParOf" srcId="{48BBDDED-5784-40DF-AEA8-4104D3AF3D02}" destId="{2CB377A9-2E21-466A-8220-1D4465806069}" srcOrd="12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47535F7-BB5D-47C1-BDB3-DBD3A392B882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it-IT"/>
        </a:p>
      </dgm:t>
    </dgm:pt>
    <dgm:pt modelId="{D21CAAD6-7E9B-4322-B281-1B795F938720}">
      <dgm:prSet phldrT="[Testo]" custT="1"/>
      <dgm:spPr/>
      <dgm:t>
        <a:bodyPr/>
        <a:lstStyle/>
        <a:p>
          <a:r>
            <a:rPr lang="it-IT" sz="2000" dirty="0" smtClean="0"/>
            <a:t>Presentare domanda e scheda progetto  </a:t>
          </a:r>
          <a:r>
            <a:rPr lang="it-IT" sz="2000" b="1" dirty="0" smtClean="0">
              <a:solidFill>
                <a:srgbClr val="FF0000"/>
              </a:solidFill>
            </a:rPr>
            <a:t>entro e non oltre il 14 maggio 2021</a:t>
          </a:r>
          <a:r>
            <a:rPr lang="it-IT" sz="2000" dirty="0" smtClean="0">
              <a:solidFill>
                <a:srgbClr val="FF0000"/>
              </a:solidFill>
            </a:rPr>
            <a:t>. </a:t>
          </a:r>
          <a:endParaRPr lang="it-IT" sz="2000" dirty="0">
            <a:solidFill>
              <a:srgbClr val="FF0000"/>
            </a:solidFill>
          </a:endParaRPr>
        </a:p>
      </dgm:t>
    </dgm:pt>
    <dgm:pt modelId="{428448F3-2E14-4764-A0C8-06AFFBE66B82}" type="parTrans" cxnId="{80457550-7747-4F91-80AE-A15AFA58C5D2}">
      <dgm:prSet/>
      <dgm:spPr/>
      <dgm:t>
        <a:bodyPr/>
        <a:lstStyle/>
        <a:p>
          <a:endParaRPr lang="it-IT"/>
        </a:p>
      </dgm:t>
    </dgm:pt>
    <dgm:pt modelId="{53627FC6-458E-4E57-8B6C-CFE2E080C9BD}" type="sibTrans" cxnId="{80457550-7747-4F91-80AE-A15AFA58C5D2}">
      <dgm:prSet/>
      <dgm:spPr/>
      <dgm:t>
        <a:bodyPr/>
        <a:lstStyle/>
        <a:p>
          <a:endParaRPr lang="it-IT"/>
        </a:p>
      </dgm:t>
    </dgm:pt>
    <dgm:pt modelId="{1E285E82-8CA0-4030-B859-FA15E6380322}">
      <dgm:prSet phldrT="[Testo]" custT="1"/>
      <dgm:spPr/>
      <dgm:t>
        <a:bodyPr/>
        <a:lstStyle/>
        <a:p>
          <a:r>
            <a:rPr lang="it-IT" sz="1800" dirty="0" smtClean="0"/>
            <a:t>L’idea progettuale candidata deve essere coerente con i temi e le finalità del progetto IMPATTI-NO</a:t>
          </a:r>
          <a:endParaRPr lang="it-IT" sz="1800" dirty="0"/>
        </a:p>
      </dgm:t>
    </dgm:pt>
    <dgm:pt modelId="{895E090C-F865-4838-956E-AC5A7EBA020F}" type="parTrans" cxnId="{64647B64-15E3-4B7E-A0B7-8249B26D578C}">
      <dgm:prSet/>
      <dgm:spPr/>
      <dgm:t>
        <a:bodyPr/>
        <a:lstStyle/>
        <a:p>
          <a:endParaRPr lang="it-IT"/>
        </a:p>
      </dgm:t>
    </dgm:pt>
    <dgm:pt modelId="{E13E34F3-8022-47DE-93A2-F8342BCA4023}" type="sibTrans" cxnId="{64647B64-15E3-4B7E-A0B7-8249B26D578C}">
      <dgm:prSet/>
      <dgm:spPr/>
      <dgm:t>
        <a:bodyPr/>
        <a:lstStyle/>
        <a:p>
          <a:endParaRPr lang="it-IT"/>
        </a:p>
      </dgm:t>
    </dgm:pt>
    <dgm:pt modelId="{52A7BF14-C9FF-4E62-82DC-297C85EFA0ED}">
      <dgm:prSet phldrT="[Testo]" custT="1"/>
      <dgm:spPr/>
      <dgm:t>
        <a:bodyPr/>
        <a:lstStyle/>
        <a:p>
          <a:r>
            <a:rPr lang="it-IT" sz="1800" dirty="0" smtClean="0"/>
            <a:t>Acconsentire alla pubblicazione di una scheda di sintesi dell’idea di impresa nel </a:t>
          </a:r>
          <a:r>
            <a:rPr lang="it-IT" sz="1800" b="1" dirty="0" smtClean="0">
              <a:solidFill>
                <a:srgbClr val="FF0000"/>
              </a:solidFill>
            </a:rPr>
            <a:t>Catalogo delle idee</a:t>
          </a:r>
          <a:endParaRPr lang="it-IT" sz="1800" b="1" dirty="0">
            <a:solidFill>
              <a:srgbClr val="FF0000"/>
            </a:solidFill>
          </a:endParaRPr>
        </a:p>
      </dgm:t>
    </dgm:pt>
    <dgm:pt modelId="{FBF82AF9-7596-4859-84C2-A25633135D38}" type="parTrans" cxnId="{C3C29793-EB9F-406E-8433-6F1134D991D4}">
      <dgm:prSet/>
      <dgm:spPr/>
      <dgm:t>
        <a:bodyPr/>
        <a:lstStyle/>
        <a:p>
          <a:endParaRPr lang="it-IT"/>
        </a:p>
      </dgm:t>
    </dgm:pt>
    <dgm:pt modelId="{6FDD191C-54DA-4319-A613-8E8A18E8DE83}" type="sibTrans" cxnId="{C3C29793-EB9F-406E-8433-6F1134D991D4}">
      <dgm:prSet/>
      <dgm:spPr/>
      <dgm:t>
        <a:bodyPr/>
        <a:lstStyle/>
        <a:p>
          <a:endParaRPr lang="it-IT"/>
        </a:p>
      </dgm:t>
    </dgm:pt>
    <dgm:pt modelId="{A46E3D11-5180-4EB5-AC3D-7D7F1000AFFA}" type="pres">
      <dgm:prSet presAssocID="{B47535F7-BB5D-47C1-BDB3-DBD3A392B88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it-IT"/>
        </a:p>
      </dgm:t>
    </dgm:pt>
    <dgm:pt modelId="{B94E9A30-E335-4910-87B4-671C0E6E88FE}" type="pres">
      <dgm:prSet presAssocID="{B47535F7-BB5D-47C1-BDB3-DBD3A392B882}" presName="Name1" presStyleCnt="0"/>
      <dgm:spPr/>
    </dgm:pt>
    <dgm:pt modelId="{F30503C7-6870-47F3-8643-AF94C648B548}" type="pres">
      <dgm:prSet presAssocID="{B47535F7-BB5D-47C1-BDB3-DBD3A392B882}" presName="cycle" presStyleCnt="0"/>
      <dgm:spPr/>
    </dgm:pt>
    <dgm:pt modelId="{A3657D5F-187B-4F09-993D-C71BA6F06E67}" type="pres">
      <dgm:prSet presAssocID="{B47535F7-BB5D-47C1-BDB3-DBD3A392B882}" presName="srcNode" presStyleLbl="node1" presStyleIdx="0" presStyleCnt="3"/>
      <dgm:spPr/>
    </dgm:pt>
    <dgm:pt modelId="{2510F828-6C7A-4FA8-84B3-A45C3747C247}" type="pres">
      <dgm:prSet presAssocID="{B47535F7-BB5D-47C1-BDB3-DBD3A392B882}" presName="conn" presStyleLbl="parChTrans1D2" presStyleIdx="0" presStyleCnt="1"/>
      <dgm:spPr/>
      <dgm:t>
        <a:bodyPr/>
        <a:lstStyle/>
        <a:p>
          <a:endParaRPr lang="it-IT"/>
        </a:p>
      </dgm:t>
    </dgm:pt>
    <dgm:pt modelId="{8D2F4261-654F-4A81-85BF-9077CA4534EE}" type="pres">
      <dgm:prSet presAssocID="{B47535F7-BB5D-47C1-BDB3-DBD3A392B882}" presName="extraNode" presStyleLbl="node1" presStyleIdx="0" presStyleCnt="3"/>
      <dgm:spPr/>
    </dgm:pt>
    <dgm:pt modelId="{D4C87BFF-9426-4F1F-904A-6663839873DF}" type="pres">
      <dgm:prSet presAssocID="{B47535F7-BB5D-47C1-BDB3-DBD3A392B882}" presName="dstNode" presStyleLbl="node1" presStyleIdx="0" presStyleCnt="3"/>
      <dgm:spPr/>
    </dgm:pt>
    <dgm:pt modelId="{02CDAF6D-905D-4731-908B-554BEFCF44FB}" type="pres">
      <dgm:prSet presAssocID="{D21CAAD6-7E9B-4322-B281-1B795F938720}" presName="text_1" presStyleLbl="node1" presStyleIdx="0" presStyleCnt="3" custScaleY="101869" custLinFactNeighborX="-358" custLinFactNeighborY="-1031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C40D97B-4FB8-4E04-84B8-209B87D15CFC}" type="pres">
      <dgm:prSet presAssocID="{D21CAAD6-7E9B-4322-B281-1B795F938720}" presName="accent_1" presStyleCnt="0"/>
      <dgm:spPr/>
    </dgm:pt>
    <dgm:pt modelId="{860FAF0E-4895-4CC6-80F5-223461606926}" type="pres">
      <dgm:prSet presAssocID="{D21CAAD6-7E9B-4322-B281-1B795F938720}" presName="accentRepeatNode" presStyleLbl="solidFgAcc1" presStyleIdx="0" presStyleCnt="3" custLinFactNeighborX="-6268" custLinFactNeighborY="-8719"/>
      <dgm:spPr/>
    </dgm:pt>
    <dgm:pt modelId="{A3B409A2-ECEB-4A98-8197-0E570161C0BD}" type="pres">
      <dgm:prSet presAssocID="{1E285E82-8CA0-4030-B859-FA15E6380322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DE4E223-2709-4011-8DAA-207F17D960DD}" type="pres">
      <dgm:prSet presAssocID="{1E285E82-8CA0-4030-B859-FA15E6380322}" presName="accent_2" presStyleCnt="0"/>
      <dgm:spPr/>
    </dgm:pt>
    <dgm:pt modelId="{A6BAC82E-D86D-4F51-AC60-D4E3ADA3385C}" type="pres">
      <dgm:prSet presAssocID="{1E285E82-8CA0-4030-B859-FA15E6380322}" presName="accentRepeatNode" presStyleLbl="solidFgAcc1" presStyleIdx="1" presStyleCnt="3"/>
      <dgm:spPr/>
    </dgm:pt>
    <dgm:pt modelId="{6B4C9384-8603-4AF0-ABC2-200388D4D386}" type="pres">
      <dgm:prSet presAssocID="{52A7BF14-C9FF-4E62-82DC-297C85EFA0ED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848A4F9-1724-4392-ADD8-E0E75C642037}" type="pres">
      <dgm:prSet presAssocID="{52A7BF14-C9FF-4E62-82DC-297C85EFA0ED}" presName="accent_3" presStyleCnt="0"/>
      <dgm:spPr/>
    </dgm:pt>
    <dgm:pt modelId="{4DAE3DE2-4AE7-49DF-86BF-497011CB252B}" type="pres">
      <dgm:prSet presAssocID="{52A7BF14-C9FF-4E62-82DC-297C85EFA0ED}" presName="accentRepeatNode" presStyleLbl="solidFgAcc1" presStyleIdx="2" presStyleCnt="3"/>
      <dgm:spPr/>
    </dgm:pt>
  </dgm:ptLst>
  <dgm:cxnLst>
    <dgm:cxn modelId="{80457550-7747-4F91-80AE-A15AFA58C5D2}" srcId="{B47535F7-BB5D-47C1-BDB3-DBD3A392B882}" destId="{D21CAAD6-7E9B-4322-B281-1B795F938720}" srcOrd="0" destOrd="0" parTransId="{428448F3-2E14-4764-A0C8-06AFFBE66B82}" sibTransId="{53627FC6-458E-4E57-8B6C-CFE2E080C9BD}"/>
    <dgm:cxn modelId="{F48ECB20-24EE-459F-9FFE-C7CA2DA94CA7}" type="presOf" srcId="{52A7BF14-C9FF-4E62-82DC-297C85EFA0ED}" destId="{6B4C9384-8603-4AF0-ABC2-200388D4D386}" srcOrd="0" destOrd="0" presId="urn:microsoft.com/office/officeart/2008/layout/VerticalCurvedList"/>
    <dgm:cxn modelId="{C3C29793-EB9F-406E-8433-6F1134D991D4}" srcId="{B47535F7-BB5D-47C1-BDB3-DBD3A392B882}" destId="{52A7BF14-C9FF-4E62-82DC-297C85EFA0ED}" srcOrd="2" destOrd="0" parTransId="{FBF82AF9-7596-4859-84C2-A25633135D38}" sibTransId="{6FDD191C-54DA-4319-A613-8E8A18E8DE83}"/>
    <dgm:cxn modelId="{64647B64-15E3-4B7E-A0B7-8249B26D578C}" srcId="{B47535F7-BB5D-47C1-BDB3-DBD3A392B882}" destId="{1E285E82-8CA0-4030-B859-FA15E6380322}" srcOrd="1" destOrd="0" parTransId="{895E090C-F865-4838-956E-AC5A7EBA020F}" sibTransId="{E13E34F3-8022-47DE-93A2-F8342BCA4023}"/>
    <dgm:cxn modelId="{D0AA550C-8F15-46A8-9CCE-EB0EC8620DA2}" type="presOf" srcId="{B47535F7-BB5D-47C1-BDB3-DBD3A392B882}" destId="{A46E3D11-5180-4EB5-AC3D-7D7F1000AFFA}" srcOrd="0" destOrd="0" presId="urn:microsoft.com/office/officeart/2008/layout/VerticalCurvedList"/>
    <dgm:cxn modelId="{50AF35A2-8CCD-4A69-837F-AAB5F30CB762}" type="presOf" srcId="{1E285E82-8CA0-4030-B859-FA15E6380322}" destId="{A3B409A2-ECEB-4A98-8197-0E570161C0BD}" srcOrd="0" destOrd="0" presId="urn:microsoft.com/office/officeart/2008/layout/VerticalCurvedList"/>
    <dgm:cxn modelId="{E3402FB7-63B6-473A-807D-9175E3B47E85}" type="presOf" srcId="{D21CAAD6-7E9B-4322-B281-1B795F938720}" destId="{02CDAF6D-905D-4731-908B-554BEFCF44FB}" srcOrd="0" destOrd="0" presId="urn:microsoft.com/office/officeart/2008/layout/VerticalCurvedList"/>
    <dgm:cxn modelId="{8CE5F98E-DC90-4367-9037-7AD6AD642C1B}" type="presOf" srcId="{53627FC6-458E-4E57-8B6C-CFE2E080C9BD}" destId="{2510F828-6C7A-4FA8-84B3-A45C3747C247}" srcOrd="0" destOrd="0" presId="urn:microsoft.com/office/officeart/2008/layout/VerticalCurvedList"/>
    <dgm:cxn modelId="{FB7D20B7-4B10-47CB-95CF-ED0D49A9213D}" type="presParOf" srcId="{A46E3D11-5180-4EB5-AC3D-7D7F1000AFFA}" destId="{B94E9A30-E335-4910-87B4-671C0E6E88FE}" srcOrd="0" destOrd="0" presId="urn:microsoft.com/office/officeart/2008/layout/VerticalCurvedList"/>
    <dgm:cxn modelId="{D8EA6776-986E-4A67-94C3-34572C5AB683}" type="presParOf" srcId="{B94E9A30-E335-4910-87B4-671C0E6E88FE}" destId="{F30503C7-6870-47F3-8643-AF94C648B548}" srcOrd="0" destOrd="0" presId="urn:microsoft.com/office/officeart/2008/layout/VerticalCurvedList"/>
    <dgm:cxn modelId="{CDCC7F6C-2142-4B8B-8723-C2F68E7AD7B7}" type="presParOf" srcId="{F30503C7-6870-47F3-8643-AF94C648B548}" destId="{A3657D5F-187B-4F09-993D-C71BA6F06E67}" srcOrd="0" destOrd="0" presId="urn:microsoft.com/office/officeart/2008/layout/VerticalCurvedList"/>
    <dgm:cxn modelId="{829274A5-162F-4247-AC2A-BA6FFB993C22}" type="presParOf" srcId="{F30503C7-6870-47F3-8643-AF94C648B548}" destId="{2510F828-6C7A-4FA8-84B3-A45C3747C247}" srcOrd="1" destOrd="0" presId="urn:microsoft.com/office/officeart/2008/layout/VerticalCurvedList"/>
    <dgm:cxn modelId="{0A04DC83-BFB6-4A26-8FF3-E89B1F881279}" type="presParOf" srcId="{F30503C7-6870-47F3-8643-AF94C648B548}" destId="{8D2F4261-654F-4A81-85BF-9077CA4534EE}" srcOrd="2" destOrd="0" presId="urn:microsoft.com/office/officeart/2008/layout/VerticalCurvedList"/>
    <dgm:cxn modelId="{0E3B8583-A677-45C8-802A-20951EB10BE1}" type="presParOf" srcId="{F30503C7-6870-47F3-8643-AF94C648B548}" destId="{D4C87BFF-9426-4F1F-904A-6663839873DF}" srcOrd="3" destOrd="0" presId="urn:microsoft.com/office/officeart/2008/layout/VerticalCurvedList"/>
    <dgm:cxn modelId="{E9679C9A-9405-41EE-8722-19FA6A91ADBB}" type="presParOf" srcId="{B94E9A30-E335-4910-87B4-671C0E6E88FE}" destId="{02CDAF6D-905D-4731-908B-554BEFCF44FB}" srcOrd="1" destOrd="0" presId="urn:microsoft.com/office/officeart/2008/layout/VerticalCurvedList"/>
    <dgm:cxn modelId="{ABACFEE1-3337-4860-A3B5-7D82F0D8C92F}" type="presParOf" srcId="{B94E9A30-E335-4910-87B4-671C0E6E88FE}" destId="{3C40D97B-4FB8-4E04-84B8-209B87D15CFC}" srcOrd="2" destOrd="0" presId="urn:microsoft.com/office/officeart/2008/layout/VerticalCurvedList"/>
    <dgm:cxn modelId="{D97F77BC-D442-4618-9A15-2D0660DE7849}" type="presParOf" srcId="{3C40D97B-4FB8-4E04-84B8-209B87D15CFC}" destId="{860FAF0E-4895-4CC6-80F5-223461606926}" srcOrd="0" destOrd="0" presId="urn:microsoft.com/office/officeart/2008/layout/VerticalCurvedList"/>
    <dgm:cxn modelId="{0299F824-D650-425D-A484-D6FD1690FF98}" type="presParOf" srcId="{B94E9A30-E335-4910-87B4-671C0E6E88FE}" destId="{A3B409A2-ECEB-4A98-8197-0E570161C0BD}" srcOrd="3" destOrd="0" presId="urn:microsoft.com/office/officeart/2008/layout/VerticalCurvedList"/>
    <dgm:cxn modelId="{40695F03-3E99-4000-A072-99F865C2B3E9}" type="presParOf" srcId="{B94E9A30-E335-4910-87B4-671C0E6E88FE}" destId="{BDE4E223-2709-4011-8DAA-207F17D960DD}" srcOrd="4" destOrd="0" presId="urn:microsoft.com/office/officeart/2008/layout/VerticalCurvedList"/>
    <dgm:cxn modelId="{2C0B5B60-C29A-4134-942D-2D05D319192E}" type="presParOf" srcId="{BDE4E223-2709-4011-8DAA-207F17D960DD}" destId="{A6BAC82E-D86D-4F51-AC60-D4E3ADA3385C}" srcOrd="0" destOrd="0" presId="urn:microsoft.com/office/officeart/2008/layout/VerticalCurvedList"/>
    <dgm:cxn modelId="{748D2C07-1D7B-4535-9153-B44411CE203B}" type="presParOf" srcId="{B94E9A30-E335-4910-87B4-671C0E6E88FE}" destId="{6B4C9384-8603-4AF0-ABC2-200388D4D386}" srcOrd="5" destOrd="0" presId="urn:microsoft.com/office/officeart/2008/layout/VerticalCurvedList"/>
    <dgm:cxn modelId="{07BD790A-15CC-456A-B2C4-7DFC7BD0E9FE}" type="presParOf" srcId="{B94E9A30-E335-4910-87B4-671C0E6E88FE}" destId="{0848A4F9-1724-4392-ADD8-E0E75C642037}" srcOrd="6" destOrd="0" presId="urn:microsoft.com/office/officeart/2008/layout/VerticalCurvedList"/>
    <dgm:cxn modelId="{1CD00D28-C341-49C5-BBA2-002C7975DB2E}" type="presParOf" srcId="{0848A4F9-1724-4392-ADD8-E0E75C642037}" destId="{4DAE3DE2-4AE7-49DF-86BF-497011CB252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9728470-21E7-4ACA-80C5-0002A4BC3729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D69674A-24E0-4B2F-80A7-842CD1AF1315}">
      <dgm:prSet phldrT="[Testo]" custT="1"/>
      <dgm:spPr/>
      <dgm:t>
        <a:bodyPr/>
        <a:lstStyle/>
        <a:p>
          <a:r>
            <a:rPr lang="it-IT" sz="1400" b="1" dirty="0" smtClean="0">
              <a:solidFill>
                <a:schemeClr val="tx1"/>
              </a:solidFill>
              <a:ea typeface="Calibri" pitchFamily="34" charset="0"/>
              <a:cs typeface="Arial" pitchFamily="34" charset="0"/>
            </a:rPr>
            <a:t>Il profilo professionale</a:t>
          </a:r>
          <a:endParaRPr lang="it-IT" sz="1400" b="1" dirty="0">
            <a:solidFill>
              <a:schemeClr val="tx1"/>
            </a:solidFill>
          </a:endParaRPr>
        </a:p>
      </dgm:t>
    </dgm:pt>
    <dgm:pt modelId="{2B09DB26-20BC-4D79-8BE4-9ACF78374FC5}" type="parTrans" cxnId="{9E051C98-5BE1-45BA-8CD9-5326690712F9}">
      <dgm:prSet/>
      <dgm:spPr/>
      <dgm:t>
        <a:bodyPr/>
        <a:lstStyle/>
        <a:p>
          <a:endParaRPr lang="it-IT" sz="1600"/>
        </a:p>
      </dgm:t>
    </dgm:pt>
    <dgm:pt modelId="{D0C213C6-4948-4C40-BAA7-22647B0864B0}" type="sibTrans" cxnId="{9E051C98-5BE1-45BA-8CD9-5326690712F9}">
      <dgm:prSet/>
      <dgm:spPr/>
      <dgm:t>
        <a:bodyPr/>
        <a:lstStyle/>
        <a:p>
          <a:endParaRPr lang="it-IT" sz="1600"/>
        </a:p>
      </dgm:t>
    </dgm:pt>
    <dgm:pt modelId="{E495BAEB-D8E9-4C72-BFE9-CF4ACBC5F7A1}">
      <dgm:prSet phldrT="[Testo]" custT="1"/>
      <dgm:spPr/>
      <dgm:t>
        <a:bodyPr/>
        <a:lstStyle/>
        <a:p>
          <a:r>
            <a:rPr lang="it-IT" sz="1400" b="1" dirty="0" smtClean="0">
              <a:solidFill>
                <a:schemeClr val="tx1"/>
              </a:solidFill>
            </a:rPr>
            <a:t>Gli elementi di innovatività</a:t>
          </a:r>
          <a:endParaRPr lang="it-IT" sz="1400" b="1" dirty="0">
            <a:solidFill>
              <a:schemeClr val="tx1"/>
            </a:solidFill>
          </a:endParaRPr>
        </a:p>
      </dgm:t>
    </dgm:pt>
    <dgm:pt modelId="{C57BF5DA-E0AD-45C0-8F69-607ED9AFC512}" type="parTrans" cxnId="{38EC5CD9-1021-45CC-97BC-71397E9335E9}">
      <dgm:prSet/>
      <dgm:spPr/>
      <dgm:t>
        <a:bodyPr/>
        <a:lstStyle/>
        <a:p>
          <a:endParaRPr lang="it-IT" sz="1600"/>
        </a:p>
      </dgm:t>
    </dgm:pt>
    <dgm:pt modelId="{693BA8AE-6AAB-454B-A9F2-71FA4D95EC48}" type="sibTrans" cxnId="{38EC5CD9-1021-45CC-97BC-71397E9335E9}">
      <dgm:prSet/>
      <dgm:spPr/>
      <dgm:t>
        <a:bodyPr/>
        <a:lstStyle/>
        <a:p>
          <a:endParaRPr lang="it-IT" sz="1600"/>
        </a:p>
      </dgm:t>
    </dgm:pt>
    <dgm:pt modelId="{00199E93-4DBB-4CC0-A1E8-864D3193FEB0}">
      <dgm:prSet phldrT="[Testo]" custT="1"/>
      <dgm:spPr/>
      <dgm:t>
        <a:bodyPr/>
        <a:lstStyle/>
        <a:p>
          <a:r>
            <a:rPr lang="it-IT" sz="1400" b="1" smtClean="0">
              <a:solidFill>
                <a:schemeClr val="tx1"/>
              </a:solidFill>
              <a:ea typeface="Calibri" pitchFamily="34" charset="0"/>
              <a:cs typeface="Arial" pitchFamily="34" charset="0"/>
            </a:rPr>
            <a:t>L’idea generale</a:t>
          </a:r>
          <a:endParaRPr lang="it-IT" sz="1400" b="1" dirty="0">
            <a:solidFill>
              <a:schemeClr val="tx1"/>
            </a:solidFill>
          </a:endParaRPr>
        </a:p>
      </dgm:t>
    </dgm:pt>
    <dgm:pt modelId="{32C6CF3C-49F0-4CA2-9105-862F8003767C}" type="parTrans" cxnId="{6075F480-AB34-4854-8124-25493F8FB6AC}">
      <dgm:prSet/>
      <dgm:spPr/>
      <dgm:t>
        <a:bodyPr/>
        <a:lstStyle/>
        <a:p>
          <a:endParaRPr lang="it-IT" sz="1600"/>
        </a:p>
      </dgm:t>
    </dgm:pt>
    <dgm:pt modelId="{156FD8B9-DC68-4837-832F-E523B48F557B}" type="sibTrans" cxnId="{6075F480-AB34-4854-8124-25493F8FB6AC}">
      <dgm:prSet/>
      <dgm:spPr/>
      <dgm:t>
        <a:bodyPr/>
        <a:lstStyle/>
        <a:p>
          <a:endParaRPr lang="it-IT" sz="1600"/>
        </a:p>
      </dgm:t>
    </dgm:pt>
    <dgm:pt modelId="{A382A473-575C-41F8-874E-A9FFD400CF43}">
      <dgm:prSet phldrT="[Testo]" custT="1"/>
      <dgm:spPr/>
      <dgm:t>
        <a:bodyPr/>
        <a:lstStyle/>
        <a:p>
          <a:r>
            <a:rPr lang="it-IT" sz="1400" b="1" dirty="0" smtClean="0">
              <a:solidFill>
                <a:schemeClr val="tx1"/>
              </a:solidFill>
            </a:rPr>
            <a:t>Il mercato di riferimento</a:t>
          </a:r>
          <a:endParaRPr lang="it-IT" sz="1400" b="1" dirty="0">
            <a:solidFill>
              <a:schemeClr val="tx1"/>
            </a:solidFill>
          </a:endParaRPr>
        </a:p>
      </dgm:t>
    </dgm:pt>
    <dgm:pt modelId="{A4722D5F-0847-480D-90FA-FAA8CBDCD9C7}" type="parTrans" cxnId="{B0E583E8-8C4C-4D2C-AEF4-E5FE619A58E2}">
      <dgm:prSet/>
      <dgm:spPr/>
      <dgm:t>
        <a:bodyPr/>
        <a:lstStyle/>
        <a:p>
          <a:endParaRPr lang="it-IT" sz="1600"/>
        </a:p>
      </dgm:t>
    </dgm:pt>
    <dgm:pt modelId="{796CE29E-7BC4-4C3A-95CD-3AA335DFADF5}" type="sibTrans" cxnId="{B0E583E8-8C4C-4D2C-AEF4-E5FE619A58E2}">
      <dgm:prSet/>
      <dgm:spPr/>
      <dgm:t>
        <a:bodyPr/>
        <a:lstStyle/>
        <a:p>
          <a:endParaRPr lang="it-IT" sz="1600"/>
        </a:p>
      </dgm:t>
    </dgm:pt>
    <dgm:pt modelId="{F1B188A8-4B22-42C3-BD5C-411F03A036D1}">
      <dgm:prSet phldrT="[Testo]" custT="1"/>
      <dgm:spPr/>
      <dgm:t>
        <a:bodyPr/>
        <a:lstStyle/>
        <a:p>
          <a:r>
            <a:rPr lang="it-IT" sz="1400" b="1" dirty="0" smtClean="0">
              <a:solidFill>
                <a:schemeClr val="tx1"/>
              </a:solidFill>
            </a:rPr>
            <a:t>Il piano economico finanziario</a:t>
          </a:r>
          <a:endParaRPr lang="it-IT" sz="1400" b="1" dirty="0">
            <a:solidFill>
              <a:schemeClr val="tx1"/>
            </a:solidFill>
          </a:endParaRPr>
        </a:p>
      </dgm:t>
    </dgm:pt>
    <dgm:pt modelId="{D9D4B391-2F96-4057-87E5-69FD9778C97F}" type="parTrans" cxnId="{EB21AB3B-1094-4BCC-8DAA-EEA7510EA4BA}">
      <dgm:prSet/>
      <dgm:spPr/>
      <dgm:t>
        <a:bodyPr/>
        <a:lstStyle/>
        <a:p>
          <a:endParaRPr lang="it-IT" sz="1600"/>
        </a:p>
      </dgm:t>
    </dgm:pt>
    <dgm:pt modelId="{1612E08F-11BC-4913-B961-4A1B46EE3BD2}" type="sibTrans" cxnId="{EB21AB3B-1094-4BCC-8DAA-EEA7510EA4BA}">
      <dgm:prSet/>
      <dgm:spPr/>
      <dgm:t>
        <a:bodyPr/>
        <a:lstStyle/>
        <a:p>
          <a:endParaRPr lang="it-IT" sz="1600"/>
        </a:p>
      </dgm:t>
    </dgm:pt>
    <dgm:pt modelId="{E9B955D3-6C14-45D2-A6B5-39EB8650C34E}">
      <dgm:prSet phldrT="[Testo]" custT="1"/>
      <dgm:spPr/>
      <dgm:t>
        <a:bodyPr/>
        <a:lstStyle/>
        <a:p>
          <a:r>
            <a:rPr lang="it-IT" sz="1400" b="1" dirty="0" smtClean="0">
              <a:solidFill>
                <a:schemeClr val="tx1"/>
              </a:solidFill>
            </a:rPr>
            <a:t>La dimensione </a:t>
          </a:r>
          <a:r>
            <a:rPr lang="it-IT" sz="1400" b="1" dirty="0" err="1" smtClean="0">
              <a:solidFill>
                <a:schemeClr val="tx1"/>
              </a:solidFill>
            </a:rPr>
            <a:t>multistakeholder</a:t>
          </a:r>
          <a:endParaRPr lang="it-IT" sz="1400" b="1" dirty="0">
            <a:solidFill>
              <a:schemeClr val="tx1"/>
            </a:solidFill>
          </a:endParaRPr>
        </a:p>
      </dgm:t>
    </dgm:pt>
    <dgm:pt modelId="{E21A8864-F985-42CC-834F-2356D274E646}" type="parTrans" cxnId="{73DBE188-86C5-4D28-8B3C-1356446B262F}">
      <dgm:prSet/>
      <dgm:spPr/>
      <dgm:t>
        <a:bodyPr/>
        <a:lstStyle/>
        <a:p>
          <a:endParaRPr lang="it-IT" sz="1600"/>
        </a:p>
      </dgm:t>
    </dgm:pt>
    <dgm:pt modelId="{1C55AA99-D98A-4F9E-BF39-15C1E2CBD7D0}" type="sibTrans" cxnId="{73DBE188-86C5-4D28-8B3C-1356446B262F}">
      <dgm:prSet/>
      <dgm:spPr/>
      <dgm:t>
        <a:bodyPr/>
        <a:lstStyle/>
        <a:p>
          <a:endParaRPr lang="it-IT" sz="1600"/>
        </a:p>
      </dgm:t>
    </dgm:pt>
    <dgm:pt modelId="{9E18789D-9E3E-45B6-B302-5771E4297901}">
      <dgm:prSet phldrT="[Testo]" custT="1"/>
      <dgm:spPr/>
      <dgm:t>
        <a:bodyPr/>
        <a:lstStyle/>
        <a:p>
          <a:r>
            <a:rPr lang="it-IT" sz="1400" b="1" dirty="0" smtClean="0">
              <a:solidFill>
                <a:schemeClr val="tx1"/>
              </a:solidFill>
            </a:rPr>
            <a:t>La replicabilità</a:t>
          </a:r>
          <a:endParaRPr lang="it-IT" sz="1400" b="1" dirty="0">
            <a:solidFill>
              <a:schemeClr val="tx1"/>
            </a:solidFill>
          </a:endParaRPr>
        </a:p>
      </dgm:t>
    </dgm:pt>
    <dgm:pt modelId="{DDD849F1-6908-44D5-99A3-002C7EA5B484}" type="parTrans" cxnId="{B39127A0-70D1-4701-BB2E-F18D446AA165}">
      <dgm:prSet/>
      <dgm:spPr/>
      <dgm:t>
        <a:bodyPr/>
        <a:lstStyle/>
        <a:p>
          <a:endParaRPr lang="it-IT" sz="1600"/>
        </a:p>
      </dgm:t>
    </dgm:pt>
    <dgm:pt modelId="{E59C9790-EB34-4A01-862D-E615CC0D521B}" type="sibTrans" cxnId="{B39127A0-70D1-4701-BB2E-F18D446AA165}">
      <dgm:prSet/>
      <dgm:spPr/>
      <dgm:t>
        <a:bodyPr/>
        <a:lstStyle/>
        <a:p>
          <a:endParaRPr lang="it-IT" sz="1600"/>
        </a:p>
      </dgm:t>
    </dgm:pt>
    <dgm:pt modelId="{EDA53BD6-3E9C-4A24-8FE7-29014095EC86}" type="pres">
      <dgm:prSet presAssocID="{B9728470-21E7-4ACA-80C5-0002A4BC372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394C7B8A-C501-42B3-9771-8D3E345BDA5A}" type="pres">
      <dgm:prSet presAssocID="{1D69674A-24E0-4B2F-80A7-842CD1AF1315}" presName="parentLin" presStyleCnt="0"/>
      <dgm:spPr/>
    </dgm:pt>
    <dgm:pt modelId="{40A6B82B-F8CC-4D93-B074-EC34F8ED38E4}" type="pres">
      <dgm:prSet presAssocID="{1D69674A-24E0-4B2F-80A7-842CD1AF1315}" presName="parentLeftMargin" presStyleLbl="node1" presStyleIdx="0" presStyleCnt="7"/>
      <dgm:spPr/>
      <dgm:t>
        <a:bodyPr/>
        <a:lstStyle/>
        <a:p>
          <a:endParaRPr lang="it-IT"/>
        </a:p>
      </dgm:t>
    </dgm:pt>
    <dgm:pt modelId="{95324A52-0523-487A-A6CA-5751204F5905}" type="pres">
      <dgm:prSet presAssocID="{1D69674A-24E0-4B2F-80A7-842CD1AF1315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B820F30-B4FC-4C67-9926-0FC806573D7D}" type="pres">
      <dgm:prSet presAssocID="{1D69674A-24E0-4B2F-80A7-842CD1AF1315}" presName="negativeSpace" presStyleCnt="0"/>
      <dgm:spPr/>
    </dgm:pt>
    <dgm:pt modelId="{CCDB4CAA-5C85-412E-B26B-4DA58F75E63D}" type="pres">
      <dgm:prSet presAssocID="{1D69674A-24E0-4B2F-80A7-842CD1AF1315}" presName="childText" presStyleLbl="conFgAcc1" presStyleIdx="0" presStyleCnt="7">
        <dgm:presLayoutVars>
          <dgm:bulletEnabled val="1"/>
        </dgm:presLayoutVars>
      </dgm:prSet>
      <dgm:spPr/>
    </dgm:pt>
    <dgm:pt modelId="{2BDF43A0-ECF0-4948-A53D-8A3B03070465}" type="pres">
      <dgm:prSet presAssocID="{D0C213C6-4948-4C40-BAA7-22647B0864B0}" presName="spaceBetweenRectangles" presStyleCnt="0"/>
      <dgm:spPr/>
    </dgm:pt>
    <dgm:pt modelId="{D02DA3AF-A713-4266-ADB4-D233D074A3D8}" type="pres">
      <dgm:prSet presAssocID="{00199E93-4DBB-4CC0-A1E8-864D3193FEB0}" presName="parentLin" presStyleCnt="0"/>
      <dgm:spPr/>
    </dgm:pt>
    <dgm:pt modelId="{B1FBBDCA-A540-4FE4-868F-3238C7CFC79A}" type="pres">
      <dgm:prSet presAssocID="{00199E93-4DBB-4CC0-A1E8-864D3193FEB0}" presName="parentLeftMargin" presStyleLbl="node1" presStyleIdx="0" presStyleCnt="7"/>
      <dgm:spPr/>
      <dgm:t>
        <a:bodyPr/>
        <a:lstStyle/>
        <a:p>
          <a:endParaRPr lang="it-IT"/>
        </a:p>
      </dgm:t>
    </dgm:pt>
    <dgm:pt modelId="{EACA0C79-29CE-4D8E-AB7D-66796724CDB0}" type="pres">
      <dgm:prSet presAssocID="{00199E93-4DBB-4CC0-A1E8-864D3193FEB0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978CB4C-A30E-4007-8D73-539042B5F1F1}" type="pres">
      <dgm:prSet presAssocID="{00199E93-4DBB-4CC0-A1E8-864D3193FEB0}" presName="negativeSpace" presStyleCnt="0"/>
      <dgm:spPr/>
    </dgm:pt>
    <dgm:pt modelId="{8717E0C3-A2AC-4EEE-9ED8-E944DCB9BA20}" type="pres">
      <dgm:prSet presAssocID="{00199E93-4DBB-4CC0-A1E8-864D3193FEB0}" presName="childText" presStyleLbl="conFgAcc1" presStyleIdx="1" presStyleCnt="7">
        <dgm:presLayoutVars>
          <dgm:bulletEnabled val="1"/>
        </dgm:presLayoutVars>
      </dgm:prSet>
      <dgm:spPr/>
    </dgm:pt>
    <dgm:pt modelId="{8EC294FB-81C0-4ED1-A461-C492DDAAC36F}" type="pres">
      <dgm:prSet presAssocID="{156FD8B9-DC68-4837-832F-E523B48F557B}" presName="spaceBetweenRectangles" presStyleCnt="0"/>
      <dgm:spPr/>
    </dgm:pt>
    <dgm:pt modelId="{44390E04-7745-40E8-AE87-E43041EE67E4}" type="pres">
      <dgm:prSet presAssocID="{E495BAEB-D8E9-4C72-BFE9-CF4ACBC5F7A1}" presName="parentLin" presStyleCnt="0"/>
      <dgm:spPr/>
    </dgm:pt>
    <dgm:pt modelId="{C6AF3396-3580-4A10-A218-A6B05F059A1E}" type="pres">
      <dgm:prSet presAssocID="{E495BAEB-D8E9-4C72-BFE9-CF4ACBC5F7A1}" presName="parentLeftMargin" presStyleLbl="node1" presStyleIdx="1" presStyleCnt="7"/>
      <dgm:spPr/>
      <dgm:t>
        <a:bodyPr/>
        <a:lstStyle/>
        <a:p>
          <a:endParaRPr lang="it-IT"/>
        </a:p>
      </dgm:t>
    </dgm:pt>
    <dgm:pt modelId="{7450CE8E-589D-473E-AADC-FB85F34B646C}" type="pres">
      <dgm:prSet presAssocID="{E495BAEB-D8E9-4C72-BFE9-CF4ACBC5F7A1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C9CAB1D-06EA-4B00-AE9C-EE1CCF528B46}" type="pres">
      <dgm:prSet presAssocID="{E495BAEB-D8E9-4C72-BFE9-CF4ACBC5F7A1}" presName="negativeSpace" presStyleCnt="0"/>
      <dgm:spPr/>
    </dgm:pt>
    <dgm:pt modelId="{BA7C277C-A71D-428E-8277-FFC73805AF4A}" type="pres">
      <dgm:prSet presAssocID="{E495BAEB-D8E9-4C72-BFE9-CF4ACBC5F7A1}" presName="childText" presStyleLbl="conFgAcc1" presStyleIdx="2" presStyleCnt="7">
        <dgm:presLayoutVars>
          <dgm:bulletEnabled val="1"/>
        </dgm:presLayoutVars>
      </dgm:prSet>
      <dgm:spPr/>
    </dgm:pt>
    <dgm:pt modelId="{172C4869-1D73-47B0-891B-1BA291DFC63C}" type="pres">
      <dgm:prSet presAssocID="{693BA8AE-6AAB-454B-A9F2-71FA4D95EC48}" presName="spaceBetweenRectangles" presStyleCnt="0"/>
      <dgm:spPr/>
    </dgm:pt>
    <dgm:pt modelId="{244BF7F7-38EF-4143-9587-AE588620993B}" type="pres">
      <dgm:prSet presAssocID="{A382A473-575C-41F8-874E-A9FFD400CF43}" presName="parentLin" presStyleCnt="0"/>
      <dgm:spPr/>
    </dgm:pt>
    <dgm:pt modelId="{0554C182-1FA4-4ECD-B132-778AF2EE9F18}" type="pres">
      <dgm:prSet presAssocID="{A382A473-575C-41F8-874E-A9FFD400CF43}" presName="parentLeftMargin" presStyleLbl="node1" presStyleIdx="2" presStyleCnt="7"/>
      <dgm:spPr/>
      <dgm:t>
        <a:bodyPr/>
        <a:lstStyle/>
        <a:p>
          <a:endParaRPr lang="it-IT"/>
        </a:p>
      </dgm:t>
    </dgm:pt>
    <dgm:pt modelId="{2FDD4A78-32A9-4A88-AF85-D48E591C613B}" type="pres">
      <dgm:prSet presAssocID="{A382A473-575C-41F8-874E-A9FFD400CF43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77D2DB2-0D05-4A2C-BE95-343B62AAA3F9}" type="pres">
      <dgm:prSet presAssocID="{A382A473-575C-41F8-874E-A9FFD400CF43}" presName="negativeSpace" presStyleCnt="0"/>
      <dgm:spPr/>
    </dgm:pt>
    <dgm:pt modelId="{339FD710-6FC3-46F1-97C0-33BE2ADE5231}" type="pres">
      <dgm:prSet presAssocID="{A382A473-575C-41F8-874E-A9FFD400CF43}" presName="childText" presStyleLbl="conFgAcc1" presStyleIdx="3" presStyleCnt="7">
        <dgm:presLayoutVars>
          <dgm:bulletEnabled val="1"/>
        </dgm:presLayoutVars>
      </dgm:prSet>
      <dgm:spPr/>
    </dgm:pt>
    <dgm:pt modelId="{8760A17B-FB6F-4AFB-AF85-DF087E8E0ACF}" type="pres">
      <dgm:prSet presAssocID="{796CE29E-7BC4-4C3A-95CD-3AA335DFADF5}" presName="spaceBetweenRectangles" presStyleCnt="0"/>
      <dgm:spPr/>
    </dgm:pt>
    <dgm:pt modelId="{81204345-B072-4250-B6D8-F55F6DF8C03D}" type="pres">
      <dgm:prSet presAssocID="{F1B188A8-4B22-42C3-BD5C-411F03A036D1}" presName="parentLin" presStyleCnt="0"/>
      <dgm:spPr/>
    </dgm:pt>
    <dgm:pt modelId="{CC718CAC-5D88-4E5C-A6C0-478190A6C20F}" type="pres">
      <dgm:prSet presAssocID="{F1B188A8-4B22-42C3-BD5C-411F03A036D1}" presName="parentLeftMargin" presStyleLbl="node1" presStyleIdx="3" presStyleCnt="7"/>
      <dgm:spPr/>
      <dgm:t>
        <a:bodyPr/>
        <a:lstStyle/>
        <a:p>
          <a:endParaRPr lang="it-IT"/>
        </a:p>
      </dgm:t>
    </dgm:pt>
    <dgm:pt modelId="{2CB72B40-F16E-42B4-95E0-9E7D81DD9AD8}" type="pres">
      <dgm:prSet presAssocID="{F1B188A8-4B22-42C3-BD5C-411F03A036D1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D1936D2-63FF-4011-9888-6E53E82AB908}" type="pres">
      <dgm:prSet presAssocID="{F1B188A8-4B22-42C3-BD5C-411F03A036D1}" presName="negativeSpace" presStyleCnt="0"/>
      <dgm:spPr/>
    </dgm:pt>
    <dgm:pt modelId="{0C4ADE86-A540-48A0-A1C9-3E062019F335}" type="pres">
      <dgm:prSet presAssocID="{F1B188A8-4B22-42C3-BD5C-411F03A036D1}" presName="childText" presStyleLbl="conFgAcc1" presStyleIdx="4" presStyleCnt="7">
        <dgm:presLayoutVars>
          <dgm:bulletEnabled val="1"/>
        </dgm:presLayoutVars>
      </dgm:prSet>
      <dgm:spPr/>
    </dgm:pt>
    <dgm:pt modelId="{F64E732F-E80F-434D-9F62-2528884B5B95}" type="pres">
      <dgm:prSet presAssocID="{1612E08F-11BC-4913-B961-4A1B46EE3BD2}" presName="spaceBetweenRectangles" presStyleCnt="0"/>
      <dgm:spPr/>
    </dgm:pt>
    <dgm:pt modelId="{071A55D2-E8CB-42C3-B744-7EAD98357C27}" type="pres">
      <dgm:prSet presAssocID="{E9B955D3-6C14-45D2-A6B5-39EB8650C34E}" presName="parentLin" presStyleCnt="0"/>
      <dgm:spPr/>
    </dgm:pt>
    <dgm:pt modelId="{B5EB1941-C781-4A50-80F1-D8F643B5B182}" type="pres">
      <dgm:prSet presAssocID="{E9B955D3-6C14-45D2-A6B5-39EB8650C34E}" presName="parentLeftMargin" presStyleLbl="node1" presStyleIdx="4" presStyleCnt="7"/>
      <dgm:spPr/>
      <dgm:t>
        <a:bodyPr/>
        <a:lstStyle/>
        <a:p>
          <a:endParaRPr lang="it-IT"/>
        </a:p>
      </dgm:t>
    </dgm:pt>
    <dgm:pt modelId="{A55AA297-351E-49B2-980B-122B7DF9EB0E}" type="pres">
      <dgm:prSet presAssocID="{E9B955D3-6C14-45D2-A6B5-39EB8650C34E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F561455-D2C7-4629-B246-E62E69B232A7}" type="pres">
      <dgm:prSet presAssocID="{E9B955D3-6C14-45D2-A6B5-39EB8650C34E}" presName="negativeSpace" presStyleCnt="0"/>
      <dgm:spPr/>
    </dgm:pt>
    <dgm:pt modelId="{B07E5062-2898-45A6-8023-350E29957722}" type="pres">
      <dgm:prSet presAssocID="{E9B955D3-6C14-45D2-A6B5-39EB8650C34E}" presName="childText" presStyleLbl="conFgAcc1" presStyleIdx="5" presStyleCnt="7">
        <dgm:presLayoutVars>
          <dgm:bulletEnabled val="1"/>
        </dgm:presLayoutVars>
      </dgm:prSet>
      <dgm:spPr/>
    </dgm:pt>
    <dgm:pt modelId="{4D3DA089-4EE8-43DA-9C38-B7B564957843}" type="pres">
      <dgm:prSet presAssocID="{1C55AA99-D98A-4F9E-BF39-15C1E2CBD7D0}" presName="spaceBetweenRectangles" presStyleCnt="0"/>
      <dgm:spPr/>
    </dgm:pt>
    <dgm:pt modelId="{345F144C-6C97-4B08-8FBD-436245511AFA}" type="pres">
      <dgm:prSet presAssocID="{9E18789D-9E3E-45B6-B302-5771E4297901}" presName="parentLin" presStyleCnt="0"/>
      <dgm:spPr/>
    </dgm:pt>
    <dgm:pt modelId="{18911B2A-1D80-40DB-AE0E-41B5150856AA}" type="pres">
      <dgm:prSet presAssocID="{9E18789D-9E3E-45B6-B302-5771E4297901}" presName="parentLeftMargin" presStyleLbl="node1" presStyleIdx="5" presStyleCnt="7"/>
      <dgm:spPr/>
      <dgm:t>
        <a:bodyPr/>
        <a:lstStyle/>
        <a:p>
          <a:endParaRPr lang="it-IT"/>
        </a:p>
      </dgm:t>
    </dgm:pt>
    <dgm:pt modelId="{DF2C977A-B521-45F5-8A73-F411BC393C0A}" type="pres">
      <dgm:prSet presAssocID="{9E18789D-9E3E-45B6-B302-5771E4297901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7C90CA7-8840-42B7-BCBC-BB762CBA3184}" type="pres">
      <dgm:prSet presAssocID="{9E18789D-9E3E-45B6-B302-5771E4297901}" presName="negativeSpace" presStyleCnt="0"/>
      <dgm:spPr/>
    </dgm:pt>
    <dgm:pt modelId="{E6FA79CD-0AE9-4255-842D-92794116EEAA}" type="pres">
      <dgm:prSet presAssocID="{9E18789D-9E3E-45B6-B302-5771E4297901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41B11ADE-8F2E-4320-8DF9-69972A01F526}" type="presOf" srcId="{E9B955D3-6C14-45D2-A6B5-39EB8650C34E}" destId="{A55AA297-351E-49B2-980B-122B7DF9EB0E}" srcOrd="1" destOrd="0" presId="urn:microsoft.com/office/officeart/2005/8/layout/list1"/>
    <dgm:cxn modelId="{BCB53138-16ED-4F3B-B6A3-413199C358FF}" type="presOf" srcId="{E495BAEB-D8E9-4C72-BFE9-CF4ACBC5F7A1}" destId="{7450CE8E-589D-473E-AADC-FB85F34B646C}" srcOrd="1" destOrd="0" presId="urn:microsoft.com/office/officeart/2005/8/layout/list1"/>
    <dgm:cxn modelId="{AE773207-84F2-481B-A431-295B5A322117}" type="presOf" srcId="{F1B188A8-4B22-42C3-BD5C-411F03A036D1}" destId="{CC718CAC-5D88-4E5C-A6C0-478190A6C20F}" srcOrd="0" destOrd="0" presId="urn:microsoft.com/office/officeart/2005/8/layout/list1"/>
    <dgm:cxn modelId="{5065DA3B-B2CE-45D2-9C74-8975539CDC26}" type="presOf" srcId="{F1B188A8-4B22-42C3-BD5C-411F03A036D1}" destId="{2CB72B40-F16E-42B4-95E0-9E7D81DD9AD8}" srcOrd="1" destOrd="0" presId="urn:microsoft.com/office/officeart/2005/8/layout/list1"/>
    <dgm:cxn modelId="{53261EC0-865C-44D4-B891-85DAFEA01A45}" type="presOf" srcId="{00199E93-4DBB-4CC0-A1E8-864D3193FEB0}" destId="{EACA0C79-29CE-4D8E-AB7D-66796724CDB0}" srcOrd="1" destOrd="0" presId="urn:microsoft.com/office/officeart/2005/8/layout/list1"/>
    <dgm:cxn modelId="{937933CD-2B71-417C-81A5-E79E58E845EA}" type="presOf" srcId="{B9728470-21E7-4ACA-80C5-0002A4BC3729}" destId="{EDA53BD6-3E9C-4A24-8FE7-29014095EC86}" srcOrd="0" destOrd="0" presId="urn:microsoft.com/office/officeart/2005/8/layout/list1"/>
    <dgm:cxn modelId="{B0E583E8-8C4C-4D2C-AEF4-E5FE619A58E2}" srcId="{B9728470-21E7-4ACA-80C5-0002A4BC3729}" destId="{A382A473-575C-41F8-874E-A9FFD400CF43}" srcOrd="3" destOrd="0" parTransId="{A4722D5F-0847-480D-90FA-FAA8CBDCD9C7}" sibTransId="{796CE29E-7BC4-4C3A-95CD-3AA335DFADF5}"/>
    <dgm:cxn modelId="{73DBE188-86C5-4D28-8B3C-1356446B262F}" srcId="{B9728470-21E7-4ACA-80C5-0002A4BC3729}" destId="{E9B955D3-6C14-45D2-A6B5-39EB8650C34E}" srcOrd="5" destOrd="0" parTransId="{E21A8864-F985-42CC-834F-2356D274E646}" sibTransId="{1C55AA99-D98A-4F9E-BF39-15C1E2CBD7D0}"/>
    <dgm:cxn modelId="{6075F480-AB34-4854-8124-25493F8FB6AC}" srcId="{B9728470-21E7-4ACA-80C5-0002A4BC3729}" destId="{00199E93-4DBB-4CC0-A1E8-864D3193FEB0}" srcOrd="1" destOrd="0" parTransId="{32C6CF3C-49F0-4CA2-9105-862F8003767C}" sibTransId="{156FD8B9-DC68-4837-832F-E523B48F557B}"/>
    <dgm:cxn modelId="{2F373FA5-1CEC-4EE6-BE1B-53F294FACCD1}" type="presOf" srcId="{00199E93-4DBB-4CC0-A1E8-864D3193FEB0}" destId="{B1FBBDCA-A540-4FE4-868F-3238C7CFC79A}" srcOrd="0" destOrd="0" presId="urn:microsoft.com/office/officeart/2005/8/layout/list1"/>
    <dgm:cxn modelId="{EB21AB3B-1094-4BCC-8DAA-EEA7510EA4BA}" srcId="{B9728470-21E7-4ACA-80C5-0002A4BC3729}" destId="{F1B188A8-4B22-42C3-BD5C-411F03A036D1}" srcOrd="4" destOrd="0" parTransId="{D9D4B391-2F96-4057-87E5-69FD9778C97F}" sibTransId="{1612E08F-11BC-4913-B961-4A1B46EE3BD2}"/>
    <dgm:cxn modelId="{4F7A5D0F-224D-4F34-9911-6DD81F70A84D}" type="presOf" srcId="{9E18789D-9E3E-45B6-B302-5771E4297901}" destId="{18911B2A-1D80-40DB-AE0E-41B5150856AA}" srcOrd="0" destOrd="0" presId="urn:microsoft.com/office/officeart/2005/8/layout/list1"/>
    <dgm:cxn modelId="{E1270B46-BC64-455C-9913-75ACF3C7650B}" type="presOf" srcId="{9E18789D-9E3E-45B6-B302-5771E4297901}" destId="{DF2C977A-B521-45F5-8A73-F411BC393C0A}" srcOrd="1" destOrd="0" presId="urn:microsoft.com/office/officeart/2005/8/layout/list1"/>
    <dgm:cxn modelId="{95F4CE55-14A3-4B42-9E2C-91394D1826E6}" type="presOf" srcId="{E9B955D3-6C14-45D2-A6B5-39EB8650C34E}" destId="{B5EB1941-C781-4A50-80F1-D8F643B5B182}" srcOrd="0" destOrd="0" presId="urn:microsoft.com/office/officeart/2005/8/layout/list1"/>
    <dgm:cxn modelId="{59C5C635-E510-4D03-9A6D-479AF4A6F1E2}" type="presOf" srcId="{A382A473-575C-41F8-874E-A9FFD400CF43}" destId="{2FDD4A78-32A9-4A88-AF85-D48E591C613B}" srcOrd="1" destOrd="0" presId="urn:microsoft.com/office/officeart/2005/8/layout/list1"/>
    <dgm:cxn modelId="{27E16121-F93F-4174-861F-6EF5AC9AB58D}" type="presOf" srcId="{1D69674A-24E0-4B2F-80A7-842CD1AF1315}" destId="{95324A52-0523-487A-A6CA-5751204F5905}" srcOrd="1" destOrd="0" presId="urn:microsoft.com/office/officeart/2005/8/layout/list1"/>
    <dgm:cxn modelId="{334D44B6-69D3-49B0-B48A-70435D08849A}" type="presOf" srcId="{A382A473-575C-41F8-874E-A9FFD400CF43}" destId="{0554C182-1FA4-4ECD-B132-778AF2EE9F18}" srcOrd="0" destOrd="0" presId="urn:microsoft.com/office/officeart/2005/8/layout/list1"/>
    <dgm:cxn modelId="{9E051C98-5BE1-45BA-8CD9-5326690712F9}" srcId="{B9728470-21E7-4ACA-80C5-0002A4BC3729}" destId="{1D69674A-24E0-4B2F-80A7-842CD1AF1315}" srcOrd="0" destOrd="0" parTransId="{2B09DB26-20BC-4D79-8BE4-9ACF78374FC5}" sibTransId="{D0C213C6-4948-4C40-BAA7-22647B0864B0}"/>
    <dgm:cxn modelId="{74F0D3B2-1CA0-4213-8764-C5743579CEFF}" type="presOf" srcId="{E495BAEB-D8E9-4C72-BFE9-CF4ACBC5F7A1}" destId="{C6AF3396-3580-4A10-A218-A6B05F059A1E}" srcOrd="0" destOrd="0" presId="urn:microsoft.com/office/officeart/2005/8/layout/list1"/>
    <dgm:cxn modelId="{18B53C32-4353-4A23-9AD6-394ECF61FD09}" type="presOf" srcId="{1D69674A-24E0-4B2F-80A7-842CD1AF1315}" destId="{40A6B82B-F8CC-4D93-B074-EC34F8ED38E4}" srcOrd="0" destOrd="0" presId="urn:microsoft.com/office/officeart/2005/8/layout/list1"/>
    <dgm:cxn modelId="{38EC5CD9-1021-45CC-97BC-71397E9335E9}" srcId="{B9728470-21E7-4ACA-80C5-0002A4BC3729}" destId="{E495BAEB-D8E9-4C72-BFE9-CF4ACBC5F7A1}" srcOrd="2" destOrd="0" parTransId="{C57BF5DA-E0AD-45C0-8F69-607ED9AFC512}" sibTransId="{693BA8AE-6AAB-454B-A9F2-71FA4D95EC48}"/>
    <dgm:cxn modelId="{B39127A0-70D1-4701-BB2E-F18D446AA165}" srcId="{B9728470-21E7-4ACA-80C5-0002A4BC3729}" destId="{9E18789D-9E3E-45B6-B302-5771E4297901}" srcOrd="6" destOrd="0" parTransId="{DDD849F1-6908-44D5-99A3-002C7EA5B484}" sibTransId="{E59C9790-EB34-4A01-862D-E615CC0D521B}"/>
    <dgm:cxn modelId="{EBEA0E9E-93B4-4F91-8557-23A2C75AC18D}" type="presParOf" srcId="{EDA53BD6-3E9C-4A24-8FE7-29014095EC86}" destId="{394C7B8A-C501-42B3-9771-8D3E345BDA5A}" srcOrd="0" destOrd="0" presId="urn:microsoft.com/office/officeart/2005/8/layout/list1"/>
    <dgm:cxn modelId="{D834E92A-8BD4-4C64-A4D6-151958FAABBC}" type="presParOf" srcId="{394C7B8A-C501-42B3-9771-8D3E345BDA5A}" destId="{40A6B82B-F8CC-4D93-B074-EC34F8ED38E4}" srcOrd="0" destOrd="0" presId="urn:microsoft.com/office/officeart/2005/8/layout/list1"/>
    <dgm:cxn modelId="{BC7ED56B-23B7-4818-B05D-A2ED5C91A8A2}" type="presParOf" srcId="{394C7B8A-C501-42B3-9771-8D3E345BDA5A}" destId="{95324A52-0523-487A-A6CA-5751204F5905}" srcOrd="1" destOrd="0" presId="urn:microsoft.com/office/officeart/2005/8/layout/list1"/>
    <dgm:cxn modelId="{6B203076-FE25-42E3-A04D-A705413A1043}" type="presParOf" srcId="{EDA53BD6-3E9C-4A24-8FE7-29014095EC86}" destId="{EB820F30-B4FC-4C67-9926-0FC806573D7D}" srcOrd="1" destOrd="0" presId="urn:microsoft.com/office/officeart/2005/8/layout/list1"/>
    <dgm:cxn modelId="{1355A372-A016-464C-8565-3BB3D4046B73}" type="presParOf" srcId="{EDA53BD6-3E9C-4A24-8FE7-29014095EC86}" destId="{CCDB4CAA-5C85-412E-B26B-4DA58F75E63D}" srcOrd="2" destOrd="0" presId="urn:microsoft.com/office/officeart/2005/8/layout/list1"/>
    <dgm:cxn modelId="{C5D33E6D-B9DD-4EFD-A28D-9ECF068F7803}" type="presParOf" srcId="{EDA53BD6-3E9C-4A24-8FE7-29014095EC86}" destId="{2BDF43A0-ECF0-4948-A53D-8A3B03070465}" srcOrd="3" destOrd="0" presId="urn:microsoft.com/office/officeart/2005/8/layout/list1"/>
    <dgm:cxn modelId="{743BF815-E6D5-4FEF-9B2B-489734A7AD4A}" type="presParOf" srcId="{EDA53BD6-3E9C-4A24-8FE7-29014095EC86}" destId="{D02DA3AF-A713-4266-ADB4-D233D074A3D8}" srcOrd="4" destOrd="0" presId="urn:microsoft.com/office/officeart/2005/8/layout/list1"/>
    <dgm:cxn modelId="{CDFFF359-A594-456C-A711-69C241A1B688}" type="presParOf" srcId="{D02DA3AF-A713-4266-ADB4-D233D074A3D8}" destId="{B1FBBDCA-A540-4FE4-868F-3238C7CFC79A}" srcOrd="0" destOrd="0" presId="urn:microsoft.com/office/officeart/2005/8/layout/list1"/>
    <dgm:cxn modelId="{CB96BD7F-770D-42AD-8166-F1C3ECB647A7}" type="presParOf" srcId="{D02DA3AF-A713-4266-ADB4-D233D074A3D8}" destId="{EACA0C79-29CE-4D8E-AB7D-66796724CDB0}" srcOrd="1" destOrd="0" presId="urn:microsoft.com/office/officeart/2005/8/layout/list1"/>
    <dgm:cxn modelId="{FFF844FF-FE6E-4D4E-AA31-C4F88C622CEA}" type="presParOf" srcId="{EDA53BD6-3E9C-4A24-8FE7-29014095EC86}" destId="{D978CB4C-A30E-4007-8D73-539042B5F1F1}" srcOrd="5" destOrd="0" presId="urn:microsoft.com/office/officeart/2005/8/layout/list1"/>
    <dgm:cxn modelId="{C6783D84-8E3D-4F1F-B36B-9CA5B062A241}" type="presParOf" srcId="{EDA53BD6-3E9C-4A24-8FE7-29014095EC86}" destId="{8717E0C3-A2AC-4EEE-9ED8-E944DCB9BA20}" srcOrd="6" destOrd="0" presId="urn:microsoft.com/office/officeart/2005/8/layout/list1"/>
    <dgm:cxn modelId="{A387A02A-27CB-4B08-A5F5-87BB840C5C9D}" type="presParOf" srcId="{EDA53BD6-3E9C-4A24-8FE7-29014095EC86}" destId="{8EC294FB-81C0-4ED1-A461-C492DDAAC36F}" srcOrd="7" destOrd="0" presId="urn:microsoft.com/office/officeart/2005/8/layout/list1"/>
    <dgm:cxn modelId="{D6812EA8-EF2D-4608-92EA-C16EE83483DC}" type="presParOf" srcId="{EDA53BD6-3E9C-4A24-8FE7-29014095EC86}" destId="{44390E04-7745-40E8-AE87-E43041EE67E4}" srcOrd="8" destOrd="0" presId="urn:microsoft.com/office/officeart/2005/8/layout/list1"/>
    <dgm:cxn modelId="{0B181867-DF8C-4633-932C-BE67E7DF2011}" type="presParOf" srcId="{44390E04-7745-40E8-AE87-E43041EE67E4}" destId="{C6AF3396-3580-4A10-A218-A6B05F059A1E}" srcOrd="0" destOrd="0" presId="urn:microsoft.com/office/officeart/2005/8/layout/list1"/>
    <dgm:cxn modelId="{41941F83-9DBD-44B5-ABF2-C23A02384730}" type="presParOf" srcId="{44390E04-7745-40E8-AE87-E43041EE67E4}" destId="{7450CE8E-589D-473E-AADC-FB85F34B646C}" srcOrd="1" destOrd="0" presId="urn:microsoft.com/office/officeart/2005/8/layout/list1"/>
    <dgm:cxn modelId="{B5F7B933-C94B-43C5-81E4-AFA1FEB73F64}" type="presParOf" srcId="{EDA53BD6-3E9C-4A24-8FE7-29014095EC86}" destId="{6C9CAB1D-06EA-4B00-AE9C-EE1CCF528B46}" srcOrd="9" destOrd="0" presId="urn:microsoft.com/office/officeart/2005/8/layout/list1"/>
    <dgm:cxn modelId="{C2D951E3-A5CE-4EC1-90EA-BE1838759E0C}" type="presParOf" srcId="{EDA53BD6-3E9C-4A24-8FE7-29014095EC86}" destId="{BA7C277C-A71D-428E-8277-FFC73805AF4A}" srcOrd="10" destOrd="0" presId="urn:microsoft.com/office/officeart/2005/8/layout/list1"/>
    <dgm:cxn modelId="{52D5B493-8A8E-48C2-AC7F-66398B34FCD7}" type="presParOf" srcId="{EDA53BD6-3E9C-4A24-8FE7-29014095EC86}" destId="{172C4869-1D73-47B0-891B-1BA291DFC63C}" srcOrd="11" destOrd="0" presId="urn:microsoft.com/office/officeart/2005/8/layout/list1"/>
    <dgm:cxn modelId="{EDA4A147-B2EA-49CB-BBFD-E79CD2A71786}" type="presParOf" srcId="{EDA53BD6-3E9C-4A24-8FE7-29014095EC86}" destId="{244BF7F7-38EF-4143-9587-AE588620993B}" srcOrd="12" destOrd="0" presId="urn:microsoft.com/office/officeart/2005/8/layout/list1"/>
    <dgm:cxn modelId="{9D5B5C2C-5DA8-4A21-9850-E3F419F081E5}" type="presParOf" srcId="{244BF7F7-38EF-4143-9587-AE588620993B}" destId="{0554C182-1FA4-4ECD-B132-778AF2EE9F18}" srcOrd="0" destOrd="0" presId="urn:microsoft.com/office/officeart/2005/8/layout/list1"/>
    <dgm:cxn modelId="{D9EC074F-760C-49F1-A306-54F67F4E7EF4}" type="presParOf" srcId="{244BF7F7-38EF-4143-9587-AE588620993B}" destId="{2FDD4A78-32A9-4A88-AF85-D48E591C613B}" srcOrd="1" destOrd="0" presId="urn:microsoft.com/office/officeart/2005/8/layout/list1"/>
    <dgm:cxn modelId="{4CB4AD7E-A4C9-4B9F-B671-5B026AA13AF3}" type="presParOf" srcId="{EDA53BD6-3E9C-4A24-8FE7-29014095EC86}" destId="{477D2DB2-0D05-4A2C-BE95-343B62AAA3F9}" srcOrd="13" destOrd="0" presId="urn:microsoft.com/office/officeart/2005/8/layout/list1"/>
    <dgm:cxn modelId="{D3CD2E0C-369A-40D9-89B2-EF276103269F}" type="presParOf" srcId="{EDA53BD6-3E9C-4A24-8FE7-29014095EC86}" destId="{339FD710-6FC3-46F1-97C0-33BE2ADE5231}" srcOrd="14" destOrd="0" presId="urn:microsoft.com/office/officeart/2005/8/layout/list1"/>
    <dgm:cxn modelId="{6987333A-94FC-49CF-8D1E-7991AAD8FCC2}" type="presParOf" srcId="{EDA53BD6-3E9C-4A24-8FE7-29014095EC86}" destId="{8760A17B-FB6F-4AFB-AF85-DF087E8E0ACF}" srcOrd="15" destOrd="0" presId="urn:microsoft.com/office/officeart/2005/8/layout/list1"/>
    <dgm:cxn modelId="{AA4486FD-D6CD-4C1A-92B5-EBD6A97C98FE}" type="presParOf" srcId="{EDA53BD6-3E9C-4A24-8FE7-29014095EC86}" destId="{81204345-B072-4250-B6D8-F55F6DF8C03D}" srcOrd="16" destOrd="0" presId="urn:microsoft.com/office/officeart/2005/8/layout/list1"/>
    <dgm:cxn modelId="{9C82FED1-C35F-473E-98C4-E0D970D128C9}" type="presParOf" srcId="{81204345-B072-4250-B6D8-F55F6DF8C03D}" destId="{CC718CAC-5D88-4E5C-A6C0-478190A6C20F}" srcOrd="0" destOrd="0" presId="urn:microsoft.com/office/officeart/2005/8/layout/list1"/>
    <dgm:cxn modelId="{65094D46-FDB1-43E0-9ED3-AF0D16270876}" type="presParOf" srcId="{81204345-B072-4250-B6D8-F55F6DF8C03D}" destId="{2CB72B40-F16E-42B4-95E0-9E7D81DD9AD8}" srcOrd="1" destOrd="0" presId="urn:microsoft.com/office/officeart/2005/8/layout/list1"/>
    <dgm:cxn modelId="{37E12AF3-A51B-4B9E-96FD-4BC26373697C}" type="presParOf" srcId="{EDA53BD6-3E9C-4A24-8FE7-29014095EC86}" destId="{1D1936D2-63FF-4011-9888-6E53E82AB908}" srcOrd="17" destOrd="0" presId="urn:microsoft.com/office/officeart/2005/8/layout/list1"/>
    <dgm:cxn modelId="{6FBD0740-DB4F-4233-9418-A770BDFDDE40}" type="presParOf" srcId="{EDA53BD6-3E9C-4A24-8FE7-29014095EC86}" destId="{0C4ADE86-A540-48A0-A1C9-3E062019F335}" srcOrd="18" destOrd="0" presId="urn:microsoft.com/office/officeart/2005/8/layout/list1"/>
    <dgm:cxn modelId="{2A5FE694-6638-4659-B345-62C234E38E62}" type="presParOf" srcId="{EDA53BD6-3E9C-4A24-8FE7-29014095EC86}" destId="{F64E732F-E80F-434D-9F62-2528884B5B95}" srcOrd="19" destOrd="0" presId="urn:microsoft.com/office/officeart/2005/8/layout/list1"/>
    <dgm:cxn modelId="{309B9418-0605-47AB-897E-D4DD3E2167CB}" type="presParOf" srcId="{EDA53BD6-3E9C-4A24-8FE7-29014095EC86}" destId="{071A55D2-E8CB-42C3-B744-7EAD98357C27}" srcOrd="20" destOrd="0" presId="urn:microsoft.com/office/officeart/2005/8/layout/list1"/>
    <dgm:cxn modelId="{607B75EB-5122-4739-80EE-68045FD9D5D4}" type="presParOf" srcId="{071A55D2-E8CB-42C3-B744-7EAD98357C27}" destId="{B5EB1941-C781-4A50-80F1-D8F643B5B182}" srcOrd="0" destOrd="0" presId="urn:microsoft.com/office/officeart/2005/8/layout/list1"/>
    <dgm:cxn modelId="{1363076D-4F10-469B-8A32-1B1572DEDF2B}" type="presParOf" srcId="{071A55D2-E8CB-42C3-B744-7EAD98357C27}" destId="{A55AA297-351E-49B2-980B-122B7DF9EB0E}" srcOrd="1" destOrd="0" presId="urn:microsoft.com/office/officeart/2005/8/layout/list1"/>
    <dgm:cxn modelId="{6A6C336D-BE06-46A6-97E7-18A7A73A5161}" type="presParOf" srcId="{EDA53BD6-3E9C-4A24-8FE7-29014095EC86}" destId="{1F561455-D2C7-4629-B246-E62E69B232A7}" srcOrd="21" destOrd="0" presId="urn:microsoft.com/office/officeart/2005/8/layout/list1"/>
    <dgm:cxn modelId="{E8434D68-860C-48E8-B19C-488790F36B1F}" type="presParOf" srcId="{EDA53BD6-3E9C-4A24-8FE7-29014095EC86}" destId="{B07E5062-2898-45A6-8023-350E29957722}" srcOrd="22" destOrd="0" presId="urn:microsoft.com/office/officeart/2005/8/layout/list1"/>
    <dgm:cxn modelId="{5E772331-50BA-4EA1-9B32-7115304C7326}" type="presParOf" srcId="{EDA53BD6-3E9C-4A24-8FE7-29014095EC86}" destId="{4D3DA089-4EE8-43DA-9C38-B7B564957843}" srcOrd="23" destOrd="0" presId="urn:microsoft.com/office/officeart/2005/8/layout/list1"/>
    <dgm:cxn modelId="{34ED42D2-DD26-4AB2-9839-4D538AFE70DF}" type="presParOf" srcId="{EDA53BD6-3E9C-4A24-8FE7-29014095EC86}" destId="{345F144C-6C97-4B08-8FBD-436245511AFA}" srcOrd="24" destOrd="0" presId="urn:microsoft.com/office/officeart/2005/8/layout/list1"/>
    <dgm:cxn modelId="{FF1C3200-BFC5-4970-AD35-6C3158A30297}" type="presParOf" srcId="{345F144C-6C97-4B08-8FBD-436245511AFA}" destId="{18911B2A-1D80-40DB-AE0E-41B5150856AA}" srcOrd="0" destOrd="0" presId="urn:microsoft.com/office/officeart/2005/8/layout/list1"/>
    <dgm:cxn modelId="{E96E2C2F-43F1-42CF-9B78-958CD0E3879E}" type="presParOf" srcId="{345F144C-6C97-4B08-8FBD-436245511AFA}" destId="{DF2C977A-B521-45F5-8A73-F411BC393C0A}" srcOrd="1" destOrd="0" presId="urn:microsoft.com/office/officeart/2005/8/layout/list1"/>
    <dgm:cxn modelId="{7BEEE3EC-4C20-4202-958B-C4AA46639A11}" type="presParOf" srcId="{EDA53BD6-3E9C-4A24-8FE7-29014095EC86}" destId="{77C90CA7-8840-42B7-BCBC-BB762CBA3184}" srcOrd="25" destOrd="0" presId="urn:microsoft.com/office/officeart/2005/8/layout/list1"/>
    <dgm:cxn modelId="{AA9DE813-2C4A-4566-9CE2-3A5B5ACE1A5B}" type="presParOf" srcId="{EDA53BD6-3E9C-4A24-8FE7-29014095EC86}" destId="{E6FA79CD-0AE9-4255-842D-92794116EEAA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67FB276-2649-46AF-B183-C6D9F6E32F8E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BDB11E4-AFBA-40CC-A222-125BEFCFD059}">
      <dgm:prSet phldrT="[Testo]"/>
      <dgm:spPr/>
      <dgm:t>
        <a:bodyPr/>
        <a:lstStyle/>
        <a:p>
          <a:r>
            <a:rPr lang="it-IT" b="1" dirty="0" smtClean="0">
              <a:solidFill>
                <a:srgbClr val="FF0000"/>
              </a:solidFill>
            </a:rPr>
            <a:t>14 maggio </a:t>
          </a:r>
          <a:r>
            <a:rPr lang="it-IT" dirty="0" smtClean="0"/>
            <a:t> Presentazione domanda</a:t>
          </a:r>
          <a:endParaRPr lang="it-IT" dirty="0"/>
        </a:p>
      </dgm:t>
    </dgm:pt>
    <dgm:pt modelId="{F501981B-7EAF-4AAF-949C-4B131253AD80}" type="parTrans" cxnId="{8FD3D232-0B85-4AA4-AE6C-06D2C4BF96AD}">
      <dgm:prSet/>
      <dgm:spPr/>
      <dgm:t>
        <a:bodyPr/>
        <a:lstStyle/>
        <a:p>
          <a:endParaRPr lang="it-IT"/>
        </a:p>
      </dgm:t>
    </dgm:pt>
    <dgm:pt modelId="{C98D026E-1CBA-4CDC-B214-374B025097AB}" type="sibTrans" cxnId="{8FD3D232-0B85-4AA4-AE6C-06D2C4BF96AD}">
      <dgm:prSet/>
      <dgm:spPr/>
      <dgm:t>
        <a:bodyPr/>
        <a:lstStyle/>
        <a:p>
          <a:endParaRPr lang="it-IT"/>
        </a:p>
      </dgm:t>
    </dgm:pt>
    <dgm:pt modelId="{823AEB58-3727-4CFD-AE3C-5679E914AC35}">
      <dgm:prSet phldrT="[Testo]"/>
      <dgm:spPr/>
      <dgm:t>
        <a:bodyPr/>
        <a:lstStyle/>
        <a:p>
          <a:pPr algn="ctr"/>
          <a:r>
            <a:rPr lang="it-IT" b="1" dirty="0" smtClean="0">
              <a:solidFill>
                <a:srgbClr val="FF0000"/>
              </a:solidFill>
            </a:rPr>
            <a:t>14 giugno </a:t>
          </a:r>
          <a:r>
            <a:rPr lang="it-IT" dirty="0" smtClean="0"/>
            <a:t>Pubblicazione graduatoria</a:t>
          </a:r>
          <a:endParaRPr lang="it-IT" dirty="0"/>
        </a:p>
      </dgm:t>
    </dgm:pt>
    <dgm:pt modelId="{C3D83892-9129-4DFC-BEA7-1424F19A0EA1}" type="parTrans" cxnId="{DCD23DAE-A358-4434-9314-883948A07B3F}">
      <dgm:prSet/>
      <dgm:spPr/>
      <dgm:t>
        <a:bodyPr/>
        <a:lstStyle/>
        <a:p>
          <a:endParaRPr lang="it-IT"/>
        </a:p>
      </dgm:t>
    </dgm:pt>
    <dgm:pt modelId="{8CE61516-09C9-4AD7-B6B6-1BEC90F9FC6B}" type="sibTrans" cxnId="{DCD23DAE-A358-4434-9314-883948A07B3F}">
      <dgm:prSet/>
      <dgm:spPr/>
      <dgm:t>
        <a:bodyPr/>
        <a:lstStyle/>
        <a:p>
          <a:endParaRPr lang="it-IT"/>
        </a:p>
      </dgm:t>
    </dgm:pt>
    <dgm:pt modelId="{73CDD076-A7AA-471C-937F-9C0A5553203C}">
      <dgm:prSet phldrT="[Testo]"/>
      <dgm:spPr/>
      <dgm:t>
        <a:bodyPr/>
        <a:lstStyle/>
        <a:p>
          <a:pPr algn="ctr"/>
          <a:r>
            <a:rPr lang="it-IT" b="1" dirty="0" smtClean="0">
              <a:solidFill>
                <a:srgbClr val="FF0000"/>
              </a:solidFill>
            </a:rPr>
            <a:t>Entro fine luglio</a:t>
          </a:r>
        </a:p>
        <a:p>
          <a:pPr algn="ctr"/>
          <a:r>
            <a:rPr lang="it-IT" dirty="0" smtClean="0"/>
            <a:t>Premiazione e liquidazione premio</a:t>
          </a:r>
          <a:endParaRPr lang="it-IT" dirty="0"/>
        </a:p>
      </dgm:t>
    </dgm:pt>
    <dgm:pt modelId="{FE73D4E0-382C-4ED8-B586-06B60F88668A}" type="parTrans" cxnId="{0C5C4F30-A1DF-4A37-90EA-2145CAA7FDFE}">
      <dgm:prSet/>
      <dgm:spPr/>
      <dgm:t>
        <a:bodyPr/>
        <a:lstStyle/>
        <a:p>
          <a:endParaRPr lang="it-IT"/>
        </a:p>
      </dgm:t>
    </dgm:pt>
    <dgm:pt modelId="{E35B2E6F-5E0D-44CC-8D3D-DA7F7436D15D}" type="sibTrans" cxnId="{0C5C4F30-A1DF-4A37-90EA-2145CAA7FDFE}">
      <dgm:prSet/>
      <dgm:spPr/>
      <dgm:t>
        <a:bodyPr/>
        <a:lstStyle/>
        <a:p>
          <a:endParaRPr lang="it-IT"/>
        </a:p>
      </dgm:t>
    </dgm:pt>
    <dgm:pt modelId="{506FBD6A-16E7-410A-A9F1-49455372A442}" type="pres">
      <dgm:prSet presAssocID="{167FB276-2649-46AF-B183-C6D9F6E32F8E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it-IT"/>
        </a:p>
      </dgm:t>
    </dgm:pt>
    <dgm:pt modelId="{3282A79C-EB5B-489C-BC21-C958BC73F802}" type="pres">
      <dgm:prSet presAssocID="{167FB276-2649-46AF-B183-C6D9F6E32F8E}" presName="arrowNode" presStyleLbl="node1" presStyleIdx="0" presStyleCnt="1" custScaleX="99305" custScaleY="79247" custLinFactNeighborX="-41876" custLinFactNeighborY="-925"/>
      <dgm:spPr/>
    </dgm:pt>
    <dgm:pt modelId="{B1F8CB30-F277-4B48-8474-709D4E564528}" type="pres">
      <dgm:prSet presAssocID="{3BDB11E4-AFBA-40CC-A222-125BEFCFD059}" presName="txNode1" presStyleLbl="revTx" presStyleIdx="0" presStyleCnt="3" custScaleX="90696" custLinFactNeighborX="-9319" custLinFactNeighborY="6241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59D268E-70A4-4B9A-B66C-46FDCB200DCE}" type="pres">
      <dgm:prSet presAssocID="{823AEB58-3727-4CFD-AE3C-5679E914AC35}" presName="txNode2" presStyleLbl="revTx" presStyleIdx="1" presStyleCnt="3" custLinFactX="-40858" custLinFactY="13000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25C3BF6-CEA0-4AF5-B45F-8C479D2F7D8F}" type="pres">
      <dgm:prSet presAssocID="{8CE61516-09C9-4AD7-B6B6-1BEC90F9FC6B}" presName="dotNode2" presStyleCnt="0"/>
      <dgm:spPr/>
    </dgm:pt>
    <dgm:pt modelId="{45773914-1974-4E87-873F-D5AEADA00CEB}" type="pres">
      <dgm:prSet presAssocID="{8CE61516-09C9-4AD7-B6B6-1BEC90F9FC6B}" presName="dotRepeatNode" presStyleLbl="fgShp" presStyleIdx="0" presStyleCnt="1"/>
      <dgm:spPr/>
      <dgm:t>
        <a:bodyPr/>
        <a:lstStyle/>
        <a:p>
          <a:endParaRPr lang="it-IT"/>
        </a:p>
      </dgm:t>
    </dgm:pt>
    <dgm:pt modelId="{F22D42A0-7A50-44F4-9508-C7B09F83D7E1}" type="pres">
      <dgm:prSet presAssocID="{73CDD076-A7AA-471C-937F-9C0A5553203C}" presName="txNode3" presStyleLbl="revTx" presStyleIdx="2" presStyleCnt="3" custLinFactNeighborX="-57077" custLinFactNeighborY="-5181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8FD3D232-0B85-4AA4-AE6C-06D2C4BF96AD}" srcId="{167FB276-2649-46AF-B183-C6D9F6E32F8E}" destId="{3BDB11E4-AFBA-40CC-A222-125BEFCFD059}" srcOrd="0" destOrd="0" parTransId="{F501981B-7EAF-4AAF-949C-4B131253AD80}" sibTransId="{C98D026E-1CBA-4CDC-B214-374B025097AB}"/>
    <dgm:cxn modelId="{D5C98F2D-094D-4924-B08A-A9CC04F99002}" type="presOf" srcId="{167FB276-2649-46AF-B183-C6D9F6E32F8E}" destId="{506FBD6A-16E7-410A-A9F1-49455372A442}" srcOrd="0" destOrd="0" presId="urn:microsoft.com/office/officeart/2009/3/layout/DescendingProcess"/>
    <dgm:cxn modelId="{AD35618C-7929-4ABF-AED9-0CB7EE21D0D7}" type="presOf" srcId="{8CE61516-09C9-4AD7-B6B6-1BEC90F9FC6B}" destId="{45773914-1974-4E87-873F-D5AEADA00CEB}" srcOrd="0" destOrd="0" presId="urn:microsoft.com/office/officeart/2009/3/layout/DescendingProcess"/>
    <dgm:cxn modelId="{DCD23DAE-A358-4434-9314-883948A07B3F}" srcId="{167FB276-2649-46AF-B183-C6D9F6E32F8E}" destId="{823AEB58-3727-4CFD-AE3C-5679E914AC35}" srcOrd="1" destOrd="0" parTransId="{C3D83892-9129-4DFC-BEA7-1424F19A0EA1}" sibTransId="{8CE61516-09C9-4AD7-B6B6-1BEC90F9FC6B}"/>
    <dgm:cxn modelId="{42BF09C3-75F4-4DBA-8CDE-A645B6EC736A}" type="presOf" srcId="{3BDB11E4-AFBA-40CC-A222-125BEFCFD059}" destId="{B1F8CB30-F277-4B48-8474-709D4E564528}" srcOrd="0" destOrd="0" presId="urn:microsoft.com/office/officeart/2009/3/layout/DescendingProcess"/>
    <dgm:cxn modelId="{0C5C4F30-A1DF-4A37-90EA-2145CAA7FDFE}" srcId="{167FB276-2649-46AF-B183-C6D9F6E32F8E}" destId="{73CDD076-A7AA-471C-937F-9C0A5553203C}" srcOrd="2" destOrd="0" parTransId="{FE73D4E0-382C-4ED8-B586-06B60F88668A}" sibTransId="{E35B2E6F-5E0D-44CC-8D3D-DA7F7436D15D}"/>
    <dgm:cxn modelId="{22B9844E-F8EB-4799-9C6A-ECC92B335D2C}" type="presOf" srcId="{73CDD076-A7AA-471C-937F-9C0A5553203C}" destId="{F22D42A0-7A50-44F4-9508-C7B09F83D7E1}" srcOrd="0" destOrd="0" presId="urn:microsoft.com/office/officeart/2009/3/layout/DescendingProcess"/>
    <dgm:cxn modelId="{37B4DA28-CEF0-46C8-80F9-82551A0769EB}" type="presOf" srcId="{823AEB58-3727-4CFD-AE3C-5679E914AC35}" destId="{D59D268E-70A4-4B9A-B66C-46FDCB200DCE}" srcOrd="0" destOrd="0" presId="urn:microsoft.com/office/officeart/2009/3/layout/DescendingProcess"/>
    <dgm:cxn modelId="{1D021B43-D159-4A03-B232-7076DB3BCC35}" type="presParOf" srcId="{506FBD6A-16E7-410A-A9F1-49455372A442}" destId="{3282A79C-EB5B-489C-BC21-C958BC73F802}" srcOrd="0" destOrd="0" presId="urn:microsoft.com/office/officeart/2009/3/layout/DescendingProcess"/>
    <dgm:cxn modelId="{1566A689-3409-4001-ADB4-A3F808EE83A4}" type="presParOf" srcId="{506FBD6A-16E7-410A-A9F1-49455372A442}" destId="{B1F8CB30-F277-4B48-8474-709D4E564528}" srcOrd="1" destOrd="0" presId="urn:microsoft.com/office/officeart/2009/3/layout/DescendingProcess"/>
    <dgm:cxn modelId="{51553C02-59EB-4BF8-A9CF-A37E9614E3D4}" type="presParOf" srcId="{506FBD6A-16E7-410A-A9F1-49455372A442}" destId="{D59D268E-70A4-4B9A-B66C-46FDCB200DCE}" srcOrd="2" destOrd="0" presId="urn:microsoft.com/office/officeart/2009/3/layout/DescendingProcess"/>
    <dgm:cxn modelId="{2D045888-6348-48FD-9965-86E80D35A2D5}" type="presParOf" srcId="{506FBD6A-16E7-410A-A9F1-49455372A442}" destId="{725C3BF6-CEA0-4AF5-B45F-8C479D2F7D8F}" srcOrd="3" destOrd="0" presId="urn:microsoft.com/office/officeart/2009/3/layout/DescendingProcess"/>
    <dgm:cxn modelId="{A5442B9C-9848-4BFF-9247-8E4F0B1EB625}" type="presParOf" srcId="{725C3BF6-CEA0-4AF5-B45F-8C479D2F7D8F}" destId="{45773914-1974-4E87-873F-D5AEADA00CEB}" srcOrd="0" destOrd="0" presId="urn:microsoft.com/office/officeart/2009/3/layout/DescendingProcess"/>
    <dgm:cxn modelId="{12EA5F99-A857-4F14-8A42-8A70BA8A1755}" type="presParOf" srcId="{506FBD6A-16E7-410A-A9F1-49455372A442}" destId="{F22D42A0-7A50-44F4-9508-C7B09F83D7E1}" srcOrd="4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75B455-8544-4C5C-B5F0-1C046DA892C2}">
      <dsp:nvSpPr>
        <dsp:cNvPr id="0" name=""/>
        <dsp:cNvSpPr/>
      </dsp:nvSpPr>
      <dsp:spPr>
        <a:xfrm>
          <a:off x="1340283" y="156260"/>
          <a:ext cx="3101164" cy="1076993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35A019-3551-453F-B4ED-CAD610CED09B}">
      <dsp:nvSpPr>
        <dsp:cNvPr id="0" name=""/>
        <dsp:cNvSpPr/>
      </dsp:nvSpPr>
      <dsp:spPr>
        <a:xfrm>
          <a:off x="2595173" y="2793451"/>
          <a:ext cx="601000" cy="384640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54CF4F-C0B1-4DA7-BC79-F4B39F1E5910}">
      <dsp:nvSpPr>
        <dsp:cNvPr id="0" name=""/>
        <dsp:cNvSpPr/>
      </dsp:nvSpPr>
      <dsp:spPr>
        <a:xfrm>
          <a:off x="1453272" y="3101164"/>
          <a:ext cx="2884803" cy="72120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 smtClean="0"/>
            <a:t>Capirò il problema da affrontare</a:t>
          </a:r>
          <a:endParaRPr lang="it-IT" sz="1700" kern="1200" dirty="0"/>
        </a:p>
      </dsp:txBody>
      <dsp:txXfrm>
        <a:off x="1453272" y="3101164"/>
        <a:ext cx="2884803" cy="721200"/>
      </dsp:txXfrm>
    </dsp:sp>
    <dsp:sp modelId="{2B2EF1ED-372F-4568-9E02-73BEF020DE2A}">
      <dsp:nvSpPr>
        <dsp:cNvPr id="0" name=""/>
        <dsp:cNvSpPr/>
      </dsp:nvSpPr>
      <dsp:spPr>
        <a:xfrm>
          <a:off x="2467761" y="1316432"/>
          <a:ext cx="1081801" cy="1081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Contatto un cantiere navale?</a:t>
          </a:r>
          <a:endParaRPr lang="it-IT" sz="1100" kern="1200" dirty="0"/>
        </a:p>
      </dsp:txBody>
      <dsp:txXfrm>
        <a:off x="2626187" y="1474858"/>
        <a:ext cx="764949" cy="764949"/>
      </dsp:txXfrm>
    </dsp:sp>
    <dsp:sp modelId="{9D483E21-172D-49FB-8638-DF0D8F07991E}">
      <dsp:nvSpPr>
        <dsp:cNvPr id="0" name=""/>
        <dsp:cNvSpPr/>
      </dsp:nvSpPr>
      <dsp:spPr>
        <a:xfrm>
          <a:off x="1759976" y="412833"/>
          <a:ext cx="1081801" cy="1081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Contatto un azienda che gestisce rifiuti?</a:t>
          </a:r>
          <a:endParaRPr lang="it-IT" sz="1100" kern="1200" dirty="0"/>
        </a:p>
      </dsp:txBody>
      <dsp:txXfrm>
        <a:off x="1918402" y="571259"/>
        <a:ext cx="764949" cy="764949"/>
      </dsp:txXfrm>
    </dsp:sp>
    <dsp:sp modelId="{1E35F959-EA50-41B4-9376-2090A11F81E1}">
      <dsp:nvSpPr>
        <dsp:cNvPr id="0" name=""/>
        <dsp:cNvSpPr/>
      </dsp:nvSpPr>
      <dsp:spPr>
        <a:xfrm>
          <a:off x="2843207" y="177630"/>
          <a:ext cx="1081801" cy="1081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Contatto una struttura portuale?</a:t>
          </a:r>
          <a:endParaRPr lang="it-IT" sz="1100" kern="1200" dirty="0"/>
        </a:p>
      </dsp:txBody>
      <dsp:txXfrm>
        <a:off x="3001633" y="336056"/>
        <a:ext cx="764949" cy="764949"/>
      </dsp:txXfrm>
    </dsp:sp>
    <dsp:sp modelId="{B12326DD-3719-476C-B586-B9227376800D}">
      <dsp:nvSpPr>
        <dsp:cNvPr id="0" name=""/>
        <dsp:cNvSpPr/>
      </dsp:nvSpPr>
      <dsp:spPr>
        <a:xfrm>
          <a:off x="1183927" y="588"/>
          <a:ext cx="3365604" cy="2692483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72CA30-96A5-4FB6-8E59-40D8FF5514C4}">
      <dsp:nvSpPr>
        <dsp:cNvPr id="0" name=""/>
        <dsp:cNvSpPr/>
      </dsp:nvSpPr>
      <dsp:spPr>
        <a:xfrm>
          <a:off x="0" y="572205"/>
          <a:ext cx="2273466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1C117A-003A-4C75-ACA1-4219EA3F6A22}">
      <dsp:nvSpPr>
        <dsp:cNvPr id="0" name=""/>
        <dsp:cNvSpPr/>
      </dsp:nvSpPr>
      <dsp:spPr>
        <a:xfrm>
          <a:off x="113562" y="146183"/>
          <a:ext cx="1841517" cy="5293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152" tIns="0" rIns="60152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Piano di azione per la gestione integrata dei rifiuti e reflui nei porti</a:t>
          </a:r>
          <a:endParaRPr lang="it-IT" sz="1000" kern="1200" dirty="0"/>
        </a:p>
      </dsp:txBody>
      <dsp:txXfrm>
        <a:off x="139402" y="172023"/>
        <a:ext cx="1789837" cy="477661"/>
      </dsp:txXfrm>
    </dsp:sp>
    <dsp:sp modelId="{229CF075-2DD1-4DB4-9581-3452B921087C}">
      <dsp:nvSpPr>
        <dsp:cNvPr id="0" name=""/>
        <dsp:cNvSpPr/>
      </dsp:nvSpPr>
      <dsp:spPr>
        <a:xfrm>
          <a:off x="0" y="1225975"/>
          <a:ext cx="2273466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86FC34-CB88-4E23-9B92-C58080F4F5A8}">
      <dsp:nvSpPr>
        <dsp:cNvPr id="0" name=""/>
        <dsp:cNvSpPr/>
      </dsp:nvSpPr>
      <dsp:spPr>
        <a:xfrm>
          <a:off x="113562" y="786405"/>
          <a:ext cx="1896844" cy="5428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152" tIns="0" rIns="60152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Mappatura degli impianti di trattamento rifiuti </a:t>
          </a:r>
          <a:endParaRPr lang="it-IT" sz="1000" kern="1200" dirty="0"/>
        </a:p>
      </dsp:txBody>
      <dsp:txXfrm>
        <a:off x="140064" y="812907"/>
        <a:ext cx="1843840" cy="489886"/>
      </dsp:txXfrm>
    </dsp:sp>
    <dsp:sp modelId="{C5CA9BC1-6626-40EE-9979-EE78EDA4FA9C}">
      <dsp:nvSpPr>
        <dsp:cNvPr id="0" name=""/>
        <dsp:cNvSpPr/>
      </dsp:nvSpPr>
      <dsp:spPr>
        <a:xfrm>
          <a:off x="0" y="1867015"/>
          <a:ext cx="2273466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D1994C-17B0-4FC3-83E2-F8A11DA78478}">
      <dsp:nvSpPr>
        <dsp:cNvPr id="0" name=""/>
        <dsp:cNvSpPr/>
      </dsp:nvSpPr>
      <dsp:spPr>
        <a:xfrm>
          <a:off x="113562" y="1440175"/>
          <a:ext cx="1896844" cy="5301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152" tIns="0" rIns="60152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/>
            <a:t>Analisi dei mercati e studio dei prodotti di riuso</a:t>
          </a:r>
          <a:endParaRPr lang="it-IT" sz="1000" kern="1200" dirty="0"/>
        </a:p>
      </dsp:txBody>
      <dsp:txXfrm>
        <a:off x="139442" y="1466055"/>
        <a:ext cx="1845084" cy="478399"/>
      </dsp:txXfrm>
    </dsp:sp>
    <dsp:sp modelId="{9A893096-9051-4C8D-B2B2-A9767128D85A}">
      <dsp:nvSpPr>
        <dsp:cNvPr id="0" name=""/>
        <dsp:cNvSpPr/>
      </dsp:nvSpPr>
      <dsp:spPr>
        <a:xfrm>
          <a:off x="0" y="2534139"/>
          <a:ext cx="2273466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B4D178-3C00-406C-B217-73CC8F3AC576}">
      <dsp:nvSpPr>
        <dsp:cNvPr id="0" name=""/>
        <dsp:cNvSpPr/>
      </dsp:nvSpPr>
      <dsp:spPr>
        <a:xfrm>
          <a:off x="113562" y="2081215"/>
          <a:ext cx="1896844" cy="5562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152" tIns="0" rIns="60152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b="1" kern="1200" dirty="0" smtClean="0">
              <a:solidFill>
                <a:schemeClr val="bg1"/>
              </a:solidFill>
              <a:cs typeface="Arial" pitchFamily="34" charset="0"/>
              <a:hlinkClick xmlns:r="http://schemas.openxmlformats.org/officeDocument/2006/relationships" r:id="rId1"/>
            </a:rPr>
            <a:t>http://interreg-maritime.eu/web/impattino/checosarealizza</a:t>
          </a:r>
          <a:endParaRPr lang="it-IT" sz="1000" b="1" kern="1200" dirty="0">
            <a:solidFill>
              <a:schemeClr val="bg1"/>
            </a:solidFill>
            <a:ea typeface="Calibri" pitchFamily="34" charset="0"/>
            <a:cs typeface="Arial" pitchFamily="34" charset="0"/>
          </a:endParaRPr>
        </a:p>
      </dsp:txBody>
      <dsp:txXfrm>
        <a:off x="140716" y="2108369"/>
        <a:ext cx="1842536" cy="5019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FFB09B-AAC6-450C-815B-98DCF861F0F0}">
      <dsp:nvSpPr>
        <dsp:cNvPr id="0" name=""/>
        <dsp:cNvSpPr/>
      </dsp:nvSpPr>
      <dsp:spPr>
        <a:xfrm>
          <a:off x="2130703" y="1664689"/>
          <a:ext cx="1282583" cy="1351140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100" b="1" kern="1200" dirty="0">
            <a:latin typeface="Calibri"/>
            <a:ea typeface="+mn-ea"/>
            <a:cs typeface="+mn-cs"/>
          </a:endParaRPr>
        </a:p>
      </dsp:txBody>
      <dsp:txXfrm>
        <a:off x="2318533" y="1862559"/>
        <a:ext cx="906923" cy="955400"/>
      </dsp:txXfrm>
    </dsp:sp>
    <dsp:sp modelId="{EE5A6572-2B82-4570-BA2E-38E4440674AE}">
      <dsp:nvSpPr>
        <dsp:cNvPr id="0" name=""/>
        <dsp:cNvSpPr/>
      </dsp:nvSpPr>
      <dsp:spPr>
        <a:xfrm rot="16200000">
          <a:off x="2657811" y="1246422"/>
          <a:ext cx="228367" cy="4185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692066" y="1364392"/>
        <a:ext cx="159857" cy="251147"/>
      </dsp:txXfrm>
    </dsp:sp>
    <dsp:sp modelId="{B781A51A-577C-4E3B-84EC-27CDE6D10062}">
      <dsp:nvSpPr>
        <dsp:cNvPr id="0" name=""/>
        <dsp:cNvSpPr/>
      </dsp:nvSpPr>
      <dsp:spPr>
        <a:xfrm>
          <a:off x="2156440" y="2695"/>
          <a:ext cx="1231110" cy="1231110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>
              <a:latin typeface="Calibri"/>
              <a:ea typeface="+mn-ea"/>
              <a:cs typeface="+mn-cs"/>
            </a:rPr>
            <a:t>Campagne  contro lo spreco alimentare vs compagnie</a:t>
          </a:r>
          <a:endParaRPr lang="it-IT" sz="700" kern="1200" dirty="0">
            <a:latin typeface="Calibri"/>
            <a:ea typeface="+mn-ea"/>
            <a:cs typeface="+mn-cs"/>
          </a:endParaRPr>
        </a:p>
      </dsp:txBody>
      <dsp:txXfrm>
        <a:off x="2336732" y="182987"/>
        <a:ext cx="870526" cy="870526"/>
      </dsp:txXfrm>
    </dsp:sp>
    <dsp:sp modelId="{DF6261F5-924B-45E7-BE9A-34863338CB7A}">
      <dsp:nvSpPr>
        <dsp:cNvPr id="0" name=""/>
        <dsp:cNvSpPr/>
      </dsp:nvSpPr>
      <dsp:spPr>
        <a:xfrm rot="19800000">
          <a:off x="3405224" y="1695443"/>
          <a:ext cx="242254" cy="4185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61260"/>
            <a:satOff val="-851"/>
            <a:lumOff val="459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410092" y="1797327"/>
        <a:ext cx="169578" cy="251147"/>
      </dsp:txXfrm>
    </dsp:sp>
    <dsp:sp modelId="{CC6B7D3C-508D-4CEB-AD0C-86B42C211E66}">
      <dsp:nvSpPr>
        <dsp:cNvPr id="0" name=""/>
        <dsp:cNvSpPr/>
      </dsp:nvSpPr>
      <dsp:spPr>
        <a:xfrm>
          <a:off x="3647743" y="863700"/>
          <a:ext cx="1231110" cy="1231110"/>
        </a:xfrm>
        <a:prstGeom prst="ellipse">
          <a:avLst/>
        </a:prstGeom>
        <a:solidFill>
          <a:schemeClr val="accent1">
            <a:shade val="80000"/>
            <a:hueOff val="61249"/>
            <a:satOff val="-878"/>
            <a:lumOff val="512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>
              <a:latin typeface="Calibri"/>
              <a:ea typeface="+mn-ea"/>
              <a:cs typeface="+mn-cs"/>
            </a:rPr>
            <a:t>Sviluppo di una APP / un software</a:t>
          </a:r>
          <a:endParaRPr lang="it-IT" sz="1300" kern="1200" dirty="0">
            <a:latin typeface="Calibri"/>
            <a:ea typeface="+mn-ea"/>
            <a:cs typeface="+mn-cs"/>
          </a:endParaRPr>
        </a:p>
      </dsp:txBody>
      <dsp:txXfrm>
        <a:off x="3828035" y="1043992"/>
        <a:ext cx="870526" cy="870526"/>
      </dsp:txXfrm>
    </dsp:sp>
    <dsp:sp modelId="{7BE3E711-9976-4A1E-B359-006530BBCACB}">
      <dsp:nvSpPr>
        <dsp:cNvPr id="0" name=""/>
        <dsp:cNvSpPr/>
      </dsp:nvSpPr>
      <dsp:spPr>
        <a:xfrm rot="1800000">
          <a:off x="3401337" y="2560418"/>
          <a:ext cx="228964" cy="4185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22521"/>
            <a:satOff val="-1702"/>
            <a:lumOff val="918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405938" y="2626961"/>
        <a:ext cx="160275" cy="251147"/>
      </dsp:txXfrm>
    </dsp:sp>
    <dsp:sp modelId="{5459AF86-ADC4-4E18-8CF7-F2E98623116B}">
      <dsp:nvSpPr>
        <dsp:cNvPr id="0" name=""/>
        <dsp:cNvSpPr/>
      </dsp:nvSpPr>
      <dsp:spPr>
        <a:xfrm>
          <a:off x="3613604" y="2585709"/>
          <a:ext cx="1299388" cy="1231110"/>
        </a:xfrm>
        <a:prstGeom prst="ellipse">
          <a:avLst/>
        </a:prstGeom>
        <a:solidFill>
          <a:schemeClr val="accent1">
            <a:shade val="80000"/>
            <a:hueOff val="122498"/>
            <a:satOff val="-1757"/>
            <a:lumOff val="1024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>
              <a:latin typeface="Calibri"/>
              <a:ea typeface="+mn-ea"/>
              <a:cs typeface="+mn-cs"/>
            </a:rPr>
            <a:t>Campagne di sensibilizzazione dei passeggeri</a:t>
          </a:r>
          <a:endParaRPr lang="it-IT" sz="1300" kern="1200" dirty="0">
            <a:latin typeface="Calibri"/>
            <a:ea typeface="+mn-ea"/>
            <a:cs typeface="+mn-cs"/>
          </a:endParaRPr>
        </a:p>
      </dsp:txBody>
      <dsp:txXfrm>
        <a:off x="3803895" y="2766001"/>
        <a:ext cx="918806" cy="870526"/>
      </dsp:txXfrm>
    </dsp:sp>
    <dsp:sp modelId="{1E3FB7AE-5E39-42D5-9A00-1A83CC4A6DFF}">
      <dsp:nvSpPr>
        <dsp:cNvPr id="0" name=""/>
        <dsp:cNvSpPr/>
      </dsp:nvSpPr>
      <dsp:spPr>
        <a:xfrm rot="5400000">
          <a:off x="2657811" y="3015519"/>
          <a:ext cx="228367" cy="4185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83781"/>
            <a:satOff val="-2553"/>
            <a:lumOff val="1377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692066" y="3064979"/>
        <a:ext cx="159857" cy="251147"/>
      </dsp:txXfrm>
    </dsp:sp>
    <dsp:sp modelId="{D1C645DF-C311-4784-AFC5-D5452129200C}">
      <dsp:nvSpPr>
        <dsp:cNvPr id="0" name=""/>
        <dsp:cNvSpPr/>
      </dsp:nvSpPr>
      <dsp:spPr>
        <a:xfrm>
          <a:off x="2156440" y="3446713"/>
          <a:ext cx="1231110" cy="1231110"/>
        </a:xfrm>
        <a:prstGeom prst="ellipse">
          <a:avLst/>
        </a:prstGeom>
        <a:solidFill>
          <a:schemeClr val="accent1">
            <a:shade val="80000"/>
            <a:hueOff val="183747"/>
            <a:satOff val="-2635"/>
            <a:lumOff val="1536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>
              <a:latin typeface="Calibri"/>
              <a:ea typeface="+mn-ea"/>
              <a:cs typeface="+mn-cs"/>
            </a:rPr>
            <a:t>Recupero e riciclo rifiuti anche per realizzare accessori / prodotti</a:t>
          </a:r>
          <a:endParaRPr lang="it-IT" sz="1100" kern="1200" dirty="0">
            <a:latin typeface="Calibri"/>
            <a:ea typeface="+mn-ea"/>
            <a:cs typeface="+mn-cs"/>
          </a:endParaRPr>
        </a:p>
      </dsp:txBody>
      <dsp:txXfrm>
        <a:off x="2336732" y="3627005"/>
        <a:ext cx="870526" cy="870526"/>
      </dsp:txXfrm>
    </dsp:sp>
    <dsp:sp modelId="{74F4E27B-C84A-4C76-A9E8-2E87BFB13D48}">
      <dsp:nvSpPr>
        <dsp:cNvPr id="0" name=""/>
        <dsp:cNvSpPr/>
      </dsp:nvSpPr>
      <dsp:spPr>
        <a:xfrm rot="9000000">
          <a:off x="1896512" y="2566498"/>
          <a:ext cx="242254" cy="4185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245041"/>
            <a:satOff val="-3404"/>
            <a:lumOff val="1836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1964320" y="2632044"/>
        <a:ext cx="169578" cy="251147"/>
      </dsp:txXfrm>
    </dsp:sp>
    <dsp:sp modelId="{24B2D8CB-4DB3-4A23-8191-EEBF3DD56F90}">
      <dsp:nvSpPr>
        <dsp:cNvPr id="0" name=""/>
        <dsp:cNvSpPr/>
      </dsp:nvSpPr>
      <dsp:spPr>
        <a:xfrm>
          <a:off x="665136" y="2585709"/>
          <a:ext cx="1231110" cy="1231110"/>
        </a:xfrm>
        <a:prstGeom prst="ellipse">
          <a:avLst/>
        </a:prstGeom>
        <a:solidFill>
          <a:schemeClr val="accent1">
            <a:shade val="80000"/>
            <a:hueOff val="244997"/>
            <a:satOff val="-3514"/>
            <a:lumOff val="2049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 smtClean="0">
              <a:latin typeface="Calibri"/>
              <a:ea typeface="+mn-ea"/>
              <a:cs typeface="+mn-cs"/>
            </a:rPr>
            <a:t>Innovazione imballaggi / raccoglitori differenziata </a:t>
          </a:r>
          <a:endParaRPr lang="it-IT" sz="1400" kern="1200" dirty="0">
            <a:latin typeface="Calibri"/>
            <a:ea typeface="+mn-ea"/>
            <a:cs typeface="+mn-cs"/>
          </a:endParaRPr>
        </a:p>
      </dsp:txBody>
      <dsp:txXfrm>
        <a:off x="845428" y="2766001"/>
        <a:ext cx="870526" cy="870526"/>
      </dsp:txXfrm>
    </dsp:sp>
    <dsp:sp modelId="{221AC7D5-015C-42CF-AC33-5725DB99EA66}">
      <dsp:nvSpPr>
        <dsp:cNvPr id="0" name=""/>
        <dsp:cNvSpPr/>
      </dsp:nvSpPr>
      <dsp:spPr>
        <a:xfrm rot="12600000">
          <a:off x="1896512" y="1695443"/>
          <a:ext cx="242254" cy="4185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306302"/>
            <a:satOff val="-4255"/>
            <a:lumOff val="2295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1964320" y="1797327"/>
        <a:ext cx="169578" cy="251147"/>
      </dsp:txXfrm>
    </dsp:sp>
    <dsp:sp modelId="{2CB377A9-2E21-466A-8220-1D4465806069}">
      <dsp:nvSpPr>
        <dsp:cNvPr id="0" name=""/>
        <dsp:cNvSpPr/>
      </dsp:nvSpPr>
      <dsp:spPr>
        <a:xfrm>
          <a:off x="665136" y="863700"/>
          <a:ext cx="1231110" cy="1231110"/>
        </a:xfrm>
        <a:prstGeom prst="ellipse">
          <a:avLst/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50" kern="1200" dirty="0" smtClean="0">
              <a:latin typeface="Calibri"/>
              <a:ea typeface="+mn-ea"/>
              <a:cs typeface="+mn-cs"/>
            </a:rPr>
            <a:t>Miglioramento compostaggio a bordo </a:t>
          </a:r>
          <a:endParaRPr lang="it-IT" sz="1050" kern="1200" dirty="0">
            <a:latin typeface="Calibri"/>
            <a:ea typeface="+mn-ea"/>
            <a:cs typeface="+mn-cs"/>
          </a:endParaRPr>
        </a:p>
      </dsp:txBody>
      <dsp:txXfrm>
        <a:off x="845428" y="1043992"/>
        <a:ext cx="870526" cy="8705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4971" cy="497976"/>
          </a:xfrm>
          <a:prstGeom prst="rect">
            <a:avLst/>
          </a:prstGeom>
        </p:spPr>
        <p:txBody>
          <a:bodyPr vert="horz" lIns="91405" tIns="45703" rIns="91405" bIns="4570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49546" y="0"/>
            <a:ext cx="2944971" cy="497976"/>
          </a:xfrm>
          <a:prstGeom prst="rect">
            <a:avLst/>
          </a:prstGeom>
        </p:spPr>
        <p:txBody>
          <a:bodyPr vert="horz" lIns="91405" tIns="45703" rIns="91405" bIns="45703" rtlCol="0"/>
          <a:lstStyle>
            <a:lvl1pPr algn="r">
              <a:defRPr sz="1200"/>
            </a:lvl1pPr>
          </a:lstStyle>
          <a:p>
            <a:fld id="{E605E63A-6633-4053-9E0F-816623106392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2" y="9427077"/>
            <a:ext cx="2944971" cy="497975"/>
          </a:xfrm>
          <a:prstGeom prst="rect">
            <a:avLst/>
          </a:prstGeom>
        </p:spPr>
        <p:txBody>
          <a:bodyPr vert="horz" lIns="91405" tIns="45703" rIns="91405" bIns="4570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49546" y="9427077"/>
            <a:ext cx="2944971" cy="497975"/>
          </a:xfrm>
          <a:prstGeom prst="rect">
            <a:avLst/>
          </a:prstGeom>
        </p:spPr>
        <p:txBody>
          <a:bodyPr vert="horz" lIns="91405" tIns="45703" rIns="91405" bIns="45703" rtlCol="0" anchor="b"/>
          <a:lstStyle>
            <a:lvl1pPr algn="r">
              <a:defRPr sz="1200"/>
            </a:lvl1pPr>
          </a:lstStyle>
          <a:p>
            <a:fld id="{88A91E55-BE80-4B10-A2A5-DEF670A7E55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77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712" cy="496809"/>
          </a:xfrm>
          <a:prstGeom prst="rect">
            <a:avLst/>
          </a:prstGeom>
        </p:spPr>
        <p:txBody>
          <a:bodyPr vert="horz" lIns="91405" tIns="45703" rIns="91405" bIns="4570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8791" y="0"/>
            <a:ext cx="2945712" cy="496809"/>
          </a:xfrm>
          <a:prstGeom prst="rect">
            <a:avLst/>
          </a:prstGeom>
        </p:spPr>
        <p:txBody>
          <a:bodyPr vert="horz" lIns="91405" tIns="45703" rIns="91405" bIns="45703" rtlCol="0"/>
          <a:lstStyle>
            <a:lvl1pPr algn="r">
              <a:defRPr sz="1200"/>
            </a:lvl1pPr>
          </a:lstStyle>
          <a:p>
            <a:fld id="{BF1CF22A-C97E-4AA3-B575-AF0A15AF72B9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563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5" tIns="45703" rIns="91405" bIns="45703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293" y="4776025"/>
            <a:ext cx="5437505" cy="3907799"/>
          </a:xfrm>
          <a:prstGeom prst="rect">
            <a:avLst/>
          </a:prstGeom>
        </p:spPr>
        <p:txBody>
          <a:bodyPr vert="horz" lIns="91405" tIns="45703" rIns="91405" bIns="45703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9428241"/>
            <a:ext cx="2945712" cy="496809"/>
          </a:xfrm>
          <a:prstGeom prst="rect">
            <a:avLst/>
          </a:prstGeom>
        </p:spPr>
        <p:txBody>
          <a:bodyPr vert="horz" lIns="91405" tIns="45703" rIns="91405" bIns="4570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8791" y="9428241"/>
            <a:ext cx="2945712" cy="496809"/>
          </a:xfrm>
          <a:prstGeom prst="rect">
            <a:avLst/>
          </a:prstGeom>
        </p:spPr>
        <p:txBody>
          <a:bodyPr vert="horz" lIns="91405" tIns="45703" rIns="91405" bIns="45703" rtlCol="0" anchor="b"/>
          <a:lstStyle>
            <a:lvl1pPr algn="r">
              <a:defRPr sz="1200"/>
            </a:lvl1pPr>
          </a:lstStyle>
          <a:p>
            <a:fld id="{A22DF949-A616-4CD9-BFA4-B0C90CDAA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60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6299" y="1196752"/>
            <a:ext cx="9118867" cy="4392488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13" name="Connecteur droit 12"/>
          <p:cNvCxnSpPr/>
          <p:nvPr userDrawn="1"/>
        </p:nvCxnSpPr>
        <p:spPr>
          <a:xfrm>
            <a:off x="107504" y="6165304"/>
            <a:ext cx="8928992" cy="0"/>
          </a:xfrm>
          <a:prstGeom prst="line">
            <a:avLst/>
          </a:prstGeom>
          <a:ln w="25400">
            <a:solidFill>
              <a:srgbClr val="98C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\\bastia.port.local\DCP\BIA\PORTS\Administration Générale\Bastia\Finances\Budget\PROGRAMMES EUROPEENS\EASYLOG\Logo EasyLog seul+partenaires 374x230\Logo_CIREM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210" y="6327249"/>
            <a:ext cx="442559" cy="44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\\bastia.port.local\DCP\BIA\PORTS\Administration Générale\Bastia\Finances\Budget\PROGRAMMES EUROPEENS\EASYLOG\Logo EasyLog seul+partenaires 374x230\CCI sigle LOGO horizontale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00" y="6359103"/>
            <a:ext cx="626010" cy="34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\\bastia.port.local\DCP\BIA\PORTS\Administration Générale\Bastia\Finances\Budget\PROGRAMMES EUROPEENS\EASYLOG\Logo EasyLog seul+partenaires 374x230\Logo autotita portuale mar tirreno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921" y="6374208"/>
            <a:ext cx="1281388" cy="29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\\bastia.port.local\DCP\BIA\PORTS\Administration Générale\Bastia\Finances\Budget\PROGRAMMES EUROPEENS\IMPATTI-NO\Logo ImpattiNO seul+partenaires 374x230\Logo autotita portuale mar tirreno orientale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409" y="6359103"/>
            <a:ext cx="864096" cy="34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\\bastia.port.local\DCP\BIA\PORTS\Administration Générale\Bastia\Finances\Budget\PROGRAMMES EUROPEENS\IMPATTI-NO\Logo ImpattiNO seul+partenaires 374x230\logo cci var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605" y="6433581"/>
            <a:ext cx="864096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\\bastia.port.local\DCP\BIA\PORTS\Administration Générale\Bastia\Finances\Budget\PROGRAMMES EUROPEENS\IMPATTI-NO\Logo ImpattiNO seul+partenaires 374x230\ports_of_genoa_logo.jp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801" y="6422059"/>
            <a:ext cx="864096" cy="29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\\bastia.port.local\DCP\BIA\PORTS\Administration Générale\Bastia\Finances\Budget\PROGRAMMES EUROPEENS\IMPATTI-NO\Logo ImpattiNO seul+partenaires 150x150\Maremma e Tirreno-marchio-colore.jp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869" y="6422059"/>
            <a:ext cx="1472952" cy="27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2032" y="11009"/>
            <a:ext cx="4515316" cy="83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268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7645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3011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3324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8693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0010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8048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7474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8753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171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62EA7-F481-4431-8783-0E6325CBCD5A}" type="datetimeFigureOut">
              <a:rPr lang="fr-FR" smtClean="0"/>
              <a:t>14/04/2021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44852-9E48-47D8-95AE-0E047B7B940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1267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33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mailto:cameradicommercio@pec.lg.camcom.it" TargetMode="Externa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interreg-maritime.eu/it/web/impattino/-/concours-circular-port-impatti-no" TargetMode="External"/><Relationship Id="rId2" Type="http://schemas.openxmlformats.org/officeDocument/2006/relationships/hyperlink" Target="https://www.lg.camcom.it/pagina2696_contest-circular-ports.html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promozione@lg.camcom.it" TargetMode="External"/><Relationship Id="rId7" Type="http://schemas.openxmlformats.org/officeDocument/2006/relationships/image" Target="../media/image37.emf"/><Relationship Id="rId2" Type="http://schemas.openxmlformats.org/officeDocument/2006/relationships/hyperlink" Target="mailto:luca.bilotti@lg.camcom.it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selene.bottosso@lg.camcom.it" TargetMode="Externa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2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3.jpeg"/><Relationship Id="rId12" Type="http://schemas.microsoft.com/office/2007/relationships/diagramDrawing" Target="../diagrams/drawing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11" Type="http://schemas.openxmlformats.org/officeDocument/2006/relationships/diagramColors" Target="../diagrams/colors3.xml"/><Relationship Id="rId5" Type="http://schemas.openxmlformats.org/officeDocument/2006/relationships/diagramColors" Target="../diagrams/colors2.xml"/><Relationship Id="rId15" Type="http://schemas.openxmlformats.org/officeDocument/2006/relationships/hyperlink" Target="http://interreg-maritime.eu/it/web/prismamed/-/prodotti-e-gli-output-di-progetto" TargetMode="External"/><Relationship Id="rId10" Type="http://schemas.openxmlformats.org/officeDocument/2006/relationships/diagramQuickStyle" Target="../diagrams/quickStyle3.xml"/><Relationship Id="rId4" Type="http://schemas.openxmlformats.org/officeDocument/2006/relationships/diagramQuickStyle" Target="../diagrams/quickStyle2.xml"/><Relationship Id="rId9" Type="http://schemas.openxmlformats.org/officeDocument/2006/relationships/diagramLayout" Target="../diagrams/layout3.xml"/><Relationship Id="rId14" Type="http://schemas.openxmlformats.org/officeDocument/2006/relationships/hyperlink" Target="http://interreg-maritime.eu/it/web/grrinport/-/online-i-materiali-del-webinar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image" Target="../media/image30.jpeg"/><Relationship Id="rId3" Type="http://schemas.openxmlformats.org/officeDocument/2006/relationships/image" Target="../media/image26.png"/><Relationship Id="rId7" Type="http://schemas.openxmlformats.org/officeDocument/2006/relationships/diagramQuickStyle" Target="../diagrams/quickStyle4.xml"/><Relationship Id="rId12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28.jpeg"/><Relationship Id="rId5" Type="http://schemas.openxmlformats.org/officeDocument/2006/relationships/diagramData" Target="../diagrams/data4.xml"/><Relationship Id="rId10" Type="http://schemas.openxmlformats.org/officeDocument/2006/relationships/image" Target="../media/image23.jpeg"/><Relationship Id="rId4" Type="http://schemas.openxmlformats.org/officeDocument/2006/relationships/image" Target="../media/image27.png"/><Relationship Id="rId9" Type="http://schemas.microsoft.com/office/2007/relationships/diagramDrawing" Target="../diagrams/drawin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3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1052736"/>
            <a:ext cx="9144000" cy="48965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2051720" y="836712"/>
            <a:ext cx="6984776" cy="0"/>
          </a:xfrm>
          <a:prstGeom prst="line">
            <a:avLst/>
          </a:prstGeom>
          <a:ln w="25400">
            <a:solidFill>
              <a:srgbClr val="98C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915816" y="1556792"/>
            <a:ext cx="5832648" cy="4143006"/>
          </a:xfrm>
          <a:prstGeom prst="rect">
            <a:avLst/>
          </a:prstGeom>
          <a:solidFill>
            <a:srgbClr val="98C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8"/>
          <a:stretch/>
        </p:blipFill>
        <p:spPr>
          <a:xfrm>
            <a:off x="0" y="1556792"/>
            <a:ext cx="2699792" cy="4143006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131840" y="1556792"/>
            <a:ext cx="5400600" cy="262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chemeClr val="tx2"/>
                </a:solidFill>
              </a:rPr>
              <a:t>3</a:t>
            </a:r>
            <a:r>
              <a:rPr lang="it-IT" b="1" dirty="0" smtClean="0">
                <a:solidFill>
                  <a:schemeClr val="tx2"/>
                </a:solidFill>
              </a:rPr>
              <a:t>° Comitato di Pilotaggio – Progetto IMPATTI-NO</a:t>
            </a:r>
          </a:p>
          <a:p>
            <a:pPr algn="ctr">
              <a:lnSpc>
                <a:spcPct val="150000"/>
              </a:lnSpc>
            </a:pPr>
            <a:r>
              <a:rPr lang="it-IT" sz="1400" dirty="0" smtClean="0">
                <a:solidFill>
                  <a:schemeClr val="bg1"/>
                </a:solidFill>
              </a:rPr>
              <a:t>9 ottobre 2019</a:t>
            </a:r>
          </a:p>
          <a:p>
            <a:pPr algn="ctr">
              <a:lnSpc>
                <a:spcPct val="150000"/>
              </a:lnSpc>
            </a:pPr>
            <a:endParaRPr lang="it-IT" sz="2000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it-IT" sz="1100" dirty="0" smtClean="0">
              <a:solidFill>
                <a:schemeClr val="bg1"/>
              </a:solidFill>
            </a:endParaRPr>
          </a:p>
          <a:p>
            <a:pPr algn="ctr"/>
            <a:r>
              <a:rPr lang="it-IT" sz="2000" dirty="0" smtClean="0">
                <a:solidFill>
                  <a:schemeClr val="bg1"/>
                </a:solidFill>
              </a:rPr>
              <a:t>STATO DI AVANZAMENTO ATTIVITÀ T.1.1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</a:rPr>
              <a:t>PRODOTTO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  <a:r>
              <a:rPr lang="it-IT" sz="2000" dirty="0" smtClean="0">
                <a:solidFill>
                  <a:schemeClr val="bg1"/>
                </a:solidFill>
              </a:rPr>
              <a:t>T.1.1.4</a:t>
            </a:r>
          </a:p>
          <a:p>
            <a:pPr algn="ctr">
              <a:lnSpc>
                <a:spcPct val="150000"/>
              </a:lnSpc>
            </a:pPr>
            <a:r>
              <a:rPr lang="it-IT" sz="2000" dirty="0" smtClean="0">
                <a:solidFill>
                  <a:schemeClr val="bg1"/>
                </a:solidFill>
              </a:rPr>
              <a:t>CCIAA MAREMMA A E TIRRENO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915816" y="4581128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1400" dirty="0" smtClean="0">
              <a:solidFill>
                <a:schemeClr val="bg1"/>
              </a:solidFill>
            </a:endParaRPr>
          </a:p>
          <a:p>
            <a:pPr algn="ctr"/>
            <a:endParaRPr lang="it-IT" sz="600" dirty="0" smtClean="0">
              <a:solidFill>
                <a:schemeClr val="bg1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715" y="0"/>
            <a:ext cx="9170715" cy="6237312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7120913" y="5436999"/>
            <a:ext cx="154787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b="1" i="1" dirty="0" smtClean="0">
                <a:latin typeface="Montserrat" pitchFamily="2" charset="77"/>
                <a:ea typeface="+mj-ea"/>
                <a:cs typeface="Arial" panose="020B0604020202020204" pitchFamily="34" charset="0"/>
              </a:rPr>
              <a:t>Luca Bilotti</a:t>
            </a:r>
          </a:p>
        </p:txBody>
      </p:sp>
      <p:pic>
        <p:nvPicPr>
          <p:cNvPr id="11" name="Immagine 10" descr="C:\Users\clp0019\AppData\Local\Microsoft\Windows\INetCache\Content.Word\Logo CCIAAMaremmaTirreno+Pittogramma RGB300dpi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125" y="5775553"/>
            <a:ext cx="2457450" cy="393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567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ttenzi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" y="2877967"/>
            <a:ext cx="1798017" cy="179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851920" y="692696"/>
            <a:ext cx="5112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79512" y="1124744"/>
            <a:ext cx="6192688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Condizioni per partecipare</a:t>
            </a:r>
            <a:endParaRPr lang="it-IT" sz="2400" b="1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endParaRPr>
          </a:p>
        </p:txBody>
      </p:sp>
      <p:graphicFrame>
        <p:nvGraphicFramePr>
          <p:cNvPr id="11" name="Diagramma 10"/>
          <p:cNvGraphicFramePr/>
          <p:nvPr>
            <p:extLst>
              <p:ext uri="{D42A27DB-BD31-4B8C-83A1-F6EECF244321}">
                <p14:modId xmlns:p14="http://schemas.microsoft.com/office/powerpoint/2010/main" val="1496801137"/>
              </p:ext>
            </p:extLst>
          </p:nvPr>
        </p:nvGraphicFramePr>
        <p:xfrm>
          <a:off x="1331640" y="1708359"/>
          <a:ext cx="7560840" cy="4325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7155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851920" y="663583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sp>
        <p:nvSpPr>
          <p:cNvPr id="6" name="Rettangolo 5"/>
          <p:cNvSpPr/>
          <p:nvPr/>
        </p:nvSpPr>
        <p:spPr>
          <a:xfrm>
            <a:off x="124114" y="1468512"/>
            <a:ext cx="1800199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Premi</a:t>
            </a:r>
            <a:endParaRPr lang="it-IT" b="1" dirty="0">
              <a:solidFill>
                <a:srgbClr val="1F497D">
                  <a:lumMod val="75000"/>
                </a:srgbClr>
              </a:solidFill>
              <a:ea typeface="Calibri" pitchFamily="34" charset="0"/>
              <a:cs typeface="Arial" pitchFamily="34" charset="0"/>
            </a:endParaRPr>
          </a:p>
        </p:txBody>
      </p:sp>
      <p:pic>
        <p:nvPicPr>
          <p:cNvPr id="1026" name="Picture 2" descr="FUTURO- TUTTO sul Programma Interreg Italia-Francia Marittimo 2014-2020  parte 2 - News - Regione Toscan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803" y="1153585"/>
            <a:ext cx="3797647" cy="4234439"/>
          </a:xfrm>
          <a:prstGeom prst="rect">
            <a:avLst/>
          </a:prstGeom>
          <a:noFill/>
        </p:spPr>
      </p:pic>
      <p:cxnSp>
        <p:nvCxnSpPr>
          <p:cNvPr id="9" name="Connettore 2 8"/>
          <p:cNvCxnSpPr/>
          <p:nvPr/>
        </p:nvCxnSpPr>
        <p:spPr>
          <a:xfrm flipV="1">
            <a:off x="4283968" y="2116643"/>
            <a:ext cx="3024336" cy="14563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4283968" y="3716967"/>
            <a:ext cx="2808312" cy="7978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V="1">
            <a:off x="4283968" y="2654797"/>
            <a:ext cx="3599332" cy="9828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160297" y="2986725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 smtClean="0"/>
              <a:t>Sardegna</a:t>
            </a:r>
            <a:r>
              <a:rPr lang="it-IT" dirty="0" smtClean="0"/>
              <a:t>: </a:t>
            </a:r>
            <a:r>
              <a:rPr lang="it-IT" dirty="0"/>
              <a:t>2</a:t>
            </a:r>
            <a:r>
              <a:rPr lang="it-IT" dirty="0" smtClean="0"/>
              <a:t> premi</a:t>
            </a:r>
          </a:p>
          <a:p>
            <a:endParaRPr lang="it-IT" dirty="0" smtClean="0"/>
          </a:p>
          <a:p>
            <a:r>
              <a:rPr lang="it-IT" b="1" dirty="0" smtClean="0"/>
              <a:t>Liguria</a:t>
            </a:r>
            <a:r>
              <a:rPr lang="it-IT" dirty="0" smtClean="0"/>
              <a:t>: </a:t>
            </a:r>
            <a:r>
              <a:rPr lang="it-IT" dirty="0"/>
              <a:t>2</a:t>
            </a:r>
            <a:r>
              <a:rPr lang="it-IT" dirty="0" smtClean="0"/>
              <a:t> premi</a:t>
            </a:r>
          </a:p>
          <a:p>
            <a:endParaRPr lang="it-IT" b="1" dirty="0" smtClean="0"/>
          </a:p>
          <a:p>
            <a:r>
              <a:rPr lang="it-IT" b="1" dirty="0" smtClean="0"/>
              <a:t>Toscana</a:t>
            </a:r>
            <a:r>
              <a:rPr lang="it-IT" dirty="0" smtClean="0"/>
              <a:t>: </a:t>
            </a:r>
            <a:r>
              <a:rPr lang="it-IT" dirty="0"/>
              <a:t>2</a:t>
            </a:r>
            <a:r>
              <a:rPr lang="it-IT" dirty="0" smtClean="0"/>
              <a:t> premi</a:t>
            </a:r>
          </a:p>
        </p:txBody>
      </p:sp>
      <p:sp>
        <p:nvSpPr>
          <p:cNvPr id="4" name="Rettangolo 3"/>
          <p:cNvSpPr/>
          <p:nvPr/>
        </p:nvSpPr>
        <p:spPr>
          <a:xfrm>
            <a:off x="186350" y="2211385"/>
            <a:ext cx="1932576" cy="369332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dirty="0"/>
              <a:t>Voucher in </a:t>
            </a:r>
            <a:r>
              <a:rPr lang="it-IT" dirty="0" smtClean="0"/>
              <a:t>denaro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124114" y="5181762"/>
            <a:ext cx="8188894" cy="880369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b="1" dirty="0"/>
              <a:t>NB</a:t>
            </a:r>
            <a:r>
              <a:rPr lang="it-IT" dirty="0"/>
              <a:t>: In mancanza di candidature ritenute eleggibili ai fini dell’assegnazione dei premi si potrà procedere alla </a:t>
            </a:r>
            <a:r>
              <a:rPr lang="it-IT" b="1" u="sng" dirty="0" err="1"/>
              <a:t>ridestinazione</a:t>
            </a:r>
            <a:r>
              <a:rPr lang="it-IT" b="1" u="sng" dirty="0"/>
              <a:t> delle risorse tra i territori </a:t>
            </a:r>
            <a:r>
              <a:rPr lang="it-IT" dirty="0"/>
              <a:t>di competenza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2688177" y="3453030"/>
            <a:ext cx="1350150" cy="369332"/>
          </a:xfrm>
          <a:prstGeom prst="rect">
            <a:avLst/>
          </a:prstGeom>
          <a:solidFill>
            <a:srgbClr val="003399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2</a:t>
            </a:r>
            <a:r>
              <a:rPr lang="it-IT" b="1" dirty="0" smtClean="0">
                <a:solidFill>
                  <a:schemeClr val="bg1"/>
                </a:solidFill>
              </a:rPr>
              <a:t>.000  euro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16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635896" y="846584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sp>
        <p:nvSpPr>
          <p:cNvPr id="4" name="Rettangolo 3"/>
          <p:cNvSpPr/>
          <p:nvPr/>
        </p:nvSpPr>
        <p:spPr>
          <a:xfrm>
            <a:off x="251520" y="1246694"/>
            <a:ext cx="3828700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La scheda progettuale</a:t>
            </a:r>
            <a:endParaRPr lang="it-IT" sz="2400" b="1" dirty="0">
              <a:solidFill>
                <a:srgbClr val="1F497D">
                  <a:lumMod val="75000"/>
                </a:srgbClr>
              </a:solidFill>
              <a:ea typeface="Calibri" pitchFamily="34" charset="0"/>
              <a:cs typeface="Arial" pitchFamily="34" charset="0"/>
            </a:endParaRPr>
          </a:p>
        </p:txBody>
      </p:sp>
      <p:graphicFrame>
        <p:nvGraphicFramePr>
          <p:cNvPr id="3" name="Diagramma 2"/>
          <p:cNvGraphicFramePr/>
          <p:nvPr>
            <p:extLst/>
          </p:nvPr>
        </p:nvGraphicFramePr>
        <p:xfrm>
          <a:off x="323528" y="1844824"/>
          <a:ext cx="36004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Connettore 1 5"/>
          <p:cNvCxnSpPr/>
          <p:nvPr/>
        </p:nvCxnSpPr>
        <p:spPr>
          <a:xfrm>
            <a:off x="4283968" y="1412776"/>
            <a:ext cx="0" cy="4601524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/>
          <p:nvPr/>
        </p:nvSpPr>
        <p:spPr>
          <a:xfrm>
            <a:off x="5400350" y="1283516"/>
            <a:ext cx="3348114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I criteri di valutazione</a:t>
            </a:r>
            <a:endParaRPr lang="it-IT" sz="2400" b="1" dirty="0">
              <a:solidFill>
                <a:srgbClr val="1F497D">
                  <a:lumMod val="75000"/>
                </a:srgbClr>
              </a:solidFill>
              <a:ea typeface="Calibri" pitchFamily="34" charset="0"/>
              <a:cs typeface="Arial" pitchFamily="34" charset="0"/>
            </a:endParaRPr>
          </a:p>
        </p:txBody>
      </p:sp>
      <p:graphicFrame>
        <p:nvGraphicFramePr>
          <p:cNvPr id="9" name="Tabella 8"/>
          <p:cNvGraphicFramePr>
            <a:graphicFrameLocks noGrp="1"/>
          </p:cNvGraphicFramePr>
          <p:nvPr>
            <p:extLst/>
          </p:nvPr>
        </p:nvGraphicFramePr>
        <p:xfrm>
          <a:off x="4644008" y="1844824"/>
          <a:ext cx="4139508" cy="2927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05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89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8163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Criteri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Punteggio massimo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693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a typeface="Calibri" pitchFamily="34" charset="0"/>
                          <a:cs typeface="Arial" pitchFamily="34" charset="0"/>
                        </a:rPr>
                        <a:t>IMPATTO CIRCOLARE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30 </a:t>
                      </a:r>
                      <a:r>
                        <a:rPr lang="it-IT" sz="1400" dirty="0" err="1" smtClean="0"/>
                        <a:t>pt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693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a typeface="Calibri" pitchFamily="34" charset="0"/>
                          <a:cs typeface="Arial" pitchFamily="34" charset="0"/>
                        </a:rPr>
                        <a:t>INNOVATIVITA’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30 </a:t>
                      </a:r>
                      <a:r>
                        <a:rPr lang="it-IT" sz="1400" dirty="0" err="1" smtClean="0"/>
                        <a:t>pt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693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a typeface="Calibri" pitchFamily="34" charset="0"/>
                          <a:cs typeface="Arial" pitchFamily="34" charset="0"/>
                        </a:rPr>
                        <a:t>FATTIBILITA’ E PROSPETTIVE DI MERCATO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/>
                        <a:t>30 </a:t>
                      </a:r>
                      <a:r>
                        <a:rPr lang="it-IT" sz="1400" dirty="0" err="1" smtClean="0"/>
                        <a:t>pt</a:t>
                      </a:r>
                      <a:endParaRPr lang="it-IT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693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a typeface="Calibri" pitchFamily="34" charset="0"/>
                          <a:cs typeface="Arial" pitchFamily="34" charset="0"/>
                        </a:rPr>
                        <a:t>REPLICABILITA’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/>
                        <a:t>20 </a:t>
                      </a:r>
                      <a:r>
                        <a:rPr lang="it-IT" sz="1400" dirty="0" err="1" smtClean="0"/>
                        <a:t>pt</a:t>
                      </a:r>
                      <a:endParaRPr lang="it-IT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693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a typeface="Calibri" pitchFamily="34" charset="0"/>
                          <a:cs typeface="Arial" pitchFamily="34" charset="0"/>
                        </a:rPr>
                        <a:t>DIMENSIONE MULTISTAKEHOLDER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/>
                        <a:t>20 </a:t>
                      </a:r>
                      <a:r>
                        <a:rPr lang="it-IT" sz="1400" dirty="0" err="1" smtClean="0"/>
                        <a:t>pt</a:t>
                      </a:r>
                      <a:endParaRPr lang="it-IT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0" name="Picture 2" descr="ᐈ Attenzione immagini di stock, fotografie attenzione | scarica su  Depositphotos®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1F7F7"/>
              </a:clrFrom>
              <a:clrTo>
                <a:srgbClr val="F1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189" y="4947276"/>
            <a:ext cx="709374" cy="91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4659563" y="4941168"/>
            <a:ext cx="4079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dirty="0"/>
              <a:t>Per essere ammessi alla graduatoria è necessario raggiungere un punteggio minimo di 70.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4702309" y="5475425"/>
            <a:ext cx="40362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dirty="0"/>
              <a:t>In caso di parità di punteggio di due o più proponenti, il premio verrà assegnato alla proposta che totalizza il punteggio superiore indicato nel criterio n. 1</a:t>
            </a:r>
          </a:p>
        </p:txBody>
      </p:sp>
    </p:spTree>
    <p:extLst>
      <p:ext uri="{BB962C8B-B14F-4D97-AF65-F5344CB8AC3E}">
        <p14:creationId xmlns:p14="http://schemas.microsoft.com/office/powerpoint/2010/main" val="292501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ttenzion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3" y="1708359"/>
            <a:ext cx="1798017" cy="179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851920" y="692696"/>
            <a:ext cx="5112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51520" y="1252711"/>
            <a:ext cx="2376264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err="1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Deadline</a:t>
            </a: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 2021</a:t>
            </a:r>
          </a:p>
        </p:txBody>
      </p:sp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4024983444"/>
              </p:ext>
            </p:extLst>
          </p:nvPr>
        </p:nvGraphicFramePr>
        <p:xfrm>
          <a:off x="1115616" y="1836374"/>
          <a:ext cx="4464496" cy="3340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ttangolo 10"/>
          <p:cNvSpPr/>
          <p:nvPr/>
        </p:nvSpPr>
        <p:spPr>
          <a:xfrm>
            <a:off x="5004048" y="1200527"/>
            <a:ext cx="4393428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Modalità di partecipazione</a:t>
            </a:r>
            <a:endParaRPr lang="it-IT" sz="2400" b="1" dirty="0">
              <a:solidFill>
                <a:srgbClr val="1F497D">
                  <a:lumMod val="75000"/>
                </a:srgbClr>
              </a:solidFill>
              <a:ea typeface="Calibri" pitchFamily="34" charset="0"/>
              <a:cs typeface="Arial" pitchFamily="34" charset="0"/>
            </a:endParaRPr>
          </a:p>
        </p:txBody>
      </p:sp>
      <p:cxnSp>
        <p:nvCxnSpPr>
          <p:cNvPr id="7" name="Connettore 1 6"/>
          <p:cNvCxnSpPr/>
          <p:nvPr/>
        </p:nvCxnSpPr>
        <p:spPr>
          <a:xfrm>
            <a:off x="4283968" y="1412776"/>
            <a:ext cx="0" cy="4601524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/>
          <p:cNvSpPr/>
          <p:nvPr/>
        </p:nvSpPr>
        <p:spPr>
          <a:xfrm>
            <a:off x="4744608" y="3381467"/>
            <a:ext cx="4193485" cy="20313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mediante </a:t>
            </a: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la propria casella di posta elettronica certificata (PEC) con invio all’indirizzo di posta elettronica </a:t>
            </a: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8"/>
              </a:rPr>
              <a:t>cameradicommercio@pec.lg.camcom.it</a:t>
            </a: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it-IT" sz="14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Nell’oggetto della PEC deve essere indicata la dicitura</a:t>
            </a:r>
            <a:r>
              <a:rPr lang="it-IT" sz="14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: “</a:t>
            </a: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CIRCULAR PORTS - IMPATTI-NO”.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it-IT" sz="14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Il termine ultimo per l’invio telematico delle candidature è il </a:t>
            </a:r>
            <a:r>
              <a:rPr lang="it-IT" sz="1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14 maggio </a:t>
            </a:r>
            <a:r>
              <a:rPr lang="it-IT" sz="1400" b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2021</a:t>
            </a: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. 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4680419" y="2078894"/>
            <a:ext cx="4257674" cy="954107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I candidati interessati devono produrre ed inviare:</a:t>
            </a:r>
          </a:p>
          <a:p>
            <a:pPr marL="742950" lvl="1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la domanda di partecipazione</a:t>
            </a:r>
          </a:p>
          <a:p>
            <a:pPr marL="742950" lvl="1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la scheda </a:t>
            </a:r>
            <a:r>
              <a:rPr lang="it-IT" sz="14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progetto</a:t>
            </a:r>
            <a:endParaRPr lang="it-IT" sz="14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marL="742950" lvl="1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it-IT" sz="1400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u</a:t>
            </a:r>
            <a:r>
              <a:rPr lang="it-IT" sz="14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lteriori allegati</a:t>
            </a:r>
            <a:endParaRPr lang="it-IT" sz="14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28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851920" y="692696"/>
            <a:ext cx="5112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79512" y="2996952"/>
            <a:ext cx="85334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 sul sito della Camera di Commercio della Maremma e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del 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Tirreno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2"/>
              </a:rPr>
              <a:t>https://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2"/>
              </a:rPr>
              <a:t>www.lg.camcom.it/pagina2696_contest-circular-ports.html</a:t>
            </a:r>
            <a:endParaRPr lang="it-IT" b="1" dirty="0" smtClean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it-IT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 sul sito vetrina del progetto IMPATTI-NO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3"/>
              </a:rPr>
              <a:t>http://interreg-maritime.eu/it/web/impattino/-/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3"/>
              </a:rPr>
              <a:t>concours-circular-port-impatti-no</a:t>
            </a:r>
            <a:endParaRPr lang="it-IT" b="1" dirty="0" smtClean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it-IT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67544" y="1890990"/>
            <a:ext cx="8424936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La </a:t>
            </a:r>
            <a:r>
              <a:rPr lang="it-IT" sz="2400" b="1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documentazione (bando e relativa modulistica) è disponibile</a:t>
            </a: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:</a:t>
            </a:r>
            <a:endParaRPr lang="it-IT" sz="2400" b="1" dirty="0">
              <a:solidFill>
                <a:srgbClr val="FF0000"/>
              </a:solidFill>
              <a:ea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06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851920" y="692696"/>
            <a:ext cx="5112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000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644008" y="2500939"/>
            <a:ext cx="3816424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Luca Bilotti: </a:t>
            </a:r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0564 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430 </a:t>
            </a:r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212 </a:t>
            </a:r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2"/>
              </a:rPr>
              <a:t>luca.bilotti@lg.camcom.it</a:t>
            </a:r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 </a:t>
            </a:r>
            <a:endParaRPr lang="fr-FR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79512" y="1477526"/>
            <a:ext cx="8424936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E se hai bisogno di ulteriori informazioni non esitare a contattarci…</a:t>
            </a:r>
            <a:endParaRPr lang="it-IT" sz="2400" b="1" dirty="0">
              <a:solidFill>
                <a:srgbClr val="FF0000"/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67544" y="559720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Oppure scrivi a: 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3"/>
              </a:rPr>
              <a:t>promozione@lg.camcom.it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9" name="Segnaposto immagine 10" descr="Immagine che contiene acqua, esterni, barca, cane&#10;&#10;Descrizione generata automaticamente">
            <a:extLst>
              <a:ext uri="{FF2B5EF4-FFF2-40B4-BE49-F238E27FC236}">
                <a16:creationId xmlns="" xmlns:a16="http://schemas.microsoft.com/office/drawing/2014/main" id="{95155694-E70F-4159-85F5-64EBDD3FBB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515" r="22515"/>
          <a:stretch>
            <a:fillRect/>
          </a:stretch>
        </p:blipFill>
        <p:spPr>
          <a:xfrm>
            <a:off x="2123728" y="2161163"/>
            <a:ext cx="1635747" cy="1673438"/>
          </a:xfrm>
          <a:custGeom>
            <a:avLst/>
            <a:gdLst>
              <a:gd name="connsiteX0" fmla="*/ 3249753 w 3475177"/>
              <a:gd name="connsiteY0" fmla="*/ 1073266 h 3555252"/>
              <a:gd name="connsiteX1" fmla="*/ 3250964 w 3475177"/>
              <a:gd name="connsiteY1" fmla="*/ 1073266 h 3555252"/>
              <a:gd name="connsiteX2" fmla="*/ 3275203 w 3475177"/>
              <a:gd name="connsiteY2" fmla="*/ 1131440 h 3555252"/>
              <a:gd name="connsiteX3" fmla="*/ 3249753 w 3475177"/>
              <a:gd name="connsiteY3" fmla="*/ 1073266 h 3555252"/>
              <a:gd name="connsiteX4" fmla="*/ 3346710 w 3475177"/>
              <a:gd name="connsiteY4" fmla="*/ 1030848 h 3555252"/>
              <a:gd name="connsiteX5" fmla="*/ 3347921 w 3475177"/>
              <a:gd name="connsiteY5" fmla="*/ 1030848 h 3555252"/>
              <a:gd name="connsiteX6" fmla="*/ 3373373 w 3475177"/>
              <a:gd name="connsiteY6" fmla="*/ 1092657 h 3555252"/>
              <a:gd name="connsiteX7" fmla="*/ 3346710 w 3475177"/>
              <a:gd name="connsiteY7" fmla="*/ 1030848 h 3555252"/>
              <a:gd name="connsiteX8" fmla="*/ 3150151 w 3475177"/>
              <a:gd name="connsiteY8" fmla="*/ 887586 h 3555252"/>
              <a:gd name="connsiteX9" fmla="*/ 3167338 w 3475177"/>
              <a:gd name="connsiteY9" fmla="*/ 913287 h 3555252"/>
              <a:gd name="connsiteX10" fmla="*/ 3166127 w 3475177"/>
              <a:gd name="connsiteY10" fmla="*/ 913287 h 3555252"/>
              <a:gd name="connsiteX11" fmla="*/ 3110897 w 3475177"/>
              <a:gd name="connsiteY11" fmla="*/ 828890 h 3555252"/>
              <a:gd name="connsiteX12" fmla="*/ 3123708 w 3475177"/>
              <a:gd name="connsiteY12" fmla="*/ 846628 h 3555252"/>
              <a:gd name="connsiteX13" fmla="*/ 3138251 w 3475177"/>
              <a:gd name="connsiteY13" fmla="*/ 868444 h 3555252"/>
              <a:gd name="connsiteX14" fmla="*/ 3150151 w 3475177"/>
              <a:gd name="connsiteY14" fmla="*/ 887586 h 3555252"/>
              <a:gd name="connsiteX15" fmla="*/ 486486 w 3475177"/>
              <a:gd name="connsiteY15" fmla="*/ 719373 h 3555252"/>
              <a:gd name="connsiteX16" fmla="*/ 462247 w 3475177"/>
              <a:gd name="connsiteY16" fmla="*/ 763004 h 3555252"/>
              <a:gd name="connsiteX17" fmla="*/ 439220 w 3475177"/>
              <a:gd name="connsiteY17" fmla="*/ 809058 h 3555252"/>
              <a:gd name="connsiteX18" fmla="*/ 428312 w 3475177"/>
              <a:gd name="connsiteY18" fmla="*/ 832085 h 3555252"/>
              <a:gd name="connsiteX19" fmla="*/ 417405 w 3475177"/>
              <a:gd name="connsiteY19" fmla="*/ 855113 h 3555252"/>
              <a:gd name="connsiteX20" fmla="*/ 396801 w 3475177"/>
              <a:gd name="connsiteY20" fmla="*/ 902378 h 3555252"/>
              <a:gd name="connsiteX21" fmla="*/ 171377 w 3475177"/>
              <a:gd name="connsiteY21" fmla="*/ 1561685 h 3555252"/>
              <a:gd name="connsiteX22" fmla="*/ 168953 w 3475177"/>
              <a:gd name="connsiteY22" fmla="*/ 1911942 h 3555252"/>
              <a:gd name="connsiteX23" fmla="*/ 241670 w 3475177"/>
              <a:gd name="connsiteY23" fmla="*/ 2254925 h 3555252"/>
              <a:gd name="connsiteX24" fmla="*/ 596775 w 3475177"/>
              <a:gd name="connsiteY24" fmla="*/ 2853633 h 3555252"/>
              <a:gd name="connsiteX25" fmla="*/ 1170031 w 3475177"/>
              <a:gd name="connsiteY25" fmla="*/ 3248732 h 3555252"/>
              <a:gd name="connsiteX26" fmla="*/ 1856000 w 3475177"/>
              <a:gd name="connsiteY26" fmla="*/ 3366293 h 3555252"/>
              <a:gd name="connsiteX27" fmla="*/ 2528637 w 3475177"/>
              <a:gd name="connsiteY27" fmla="*/ 3185710 h 3555252"/>
              <a:gd name="connsiteX28" fmla="*/ 3063111 w 3475177"/>
              <a:gd name="connsiteY28" fmla="*/ 2739709 h 3555252"/>
              <a:gd name="connsiteX29" fmla="*/ 3362464 w 3475177"/>
              <a:gd name="connsiteY29" fmla="*/ 2110703 h 3555252"/>
              <a:gd name="connsiteX30" fmla="*/ 3409730 w 3475177"/>
              <a:gd name="connsiteY30" fmla="*/ 2260986 h 3555252"/>
              <a:gd name="connsiteX31" fmla="*/ 3031600 w 3475177"/>
              <a:gd name="connsiteY31" fmla="*/ 2898477 h 3555252"/>
              <a:gd name="connsiteX32" fmla="*/ 2421984 w 3475177"/>
              <a:gd name="connsiteY32" fmla="*/ 3314178 h 3555252"/>
              <a:gd name="connsiteX33" fmla="*/ 1696021 w 3475177"/>
              <a:gd name="connsiteY33" fmla="*/ 3431739 h 3555252"/>
              <a:gd name="connsiteX34" fmla="*/ 991873 w 3475177"/>
              <a:gd name="connsiteY34" fmla="*/ 3230554 h 3555252"/>
              <a:gd name="connsiteX35" fmla="*/ 441644 w 3475177"/>
              <a:gd name="connsiteY35" fmla="*/ 2751829 h 3555252"/>
              <a:gd name="connsiteX36" fmla="*/ 148350 w 3475177"/>
              <a:gd name="connsiteY36" fmla="*/ 2087675 h 3555252"/>
              <a:gd name="connsiteX37" fmla="*/ 165317 w 3475177"/>
              <a:gd name="connsiteY37" fmla="*/ 1364136 h 3555252"/>
              <a:gd name="connsiteX38" fmla="*/ 290149 w 3475177"/>
              <a:gd name="connsiteY38" fmla="*/ 1023575 h 3555252"/>
              <a:gd name="connsiteX39" fmla="*/ 486486 w 3475177"/>
              <a:gd name="connsiteY39" fmla="*/ 719373 h 3555252"/>
              <a:gd name="connsiteX40" fmla="*/ 3090986 w 3475177"/>
              <a:gd name="connsiteY40" fmla="*/ 629688 h 3555252"/>
              <a:gd name="connsiteX41" fmla="*/ 3098257 w 3475177"/>
              <a:gd name="connsiteY41" fmla="*/ 633323 h 3555252"/>
              <a:gd name="connsiteX42" fmla="*/ 3106740 w 3475177"/>
              <a:gd name="connsiteY42" fmla="*/ 638171 h 3555252"/>
              <a:gd name="connsiteX43" fmla="*/ 3140675 w 3475177"/>
              <a:gd name="connsiteY43" fmla="*/ 680591 h 3555252"/>
              <a:gd name="connsiteX44" fmla="*/ 3173399 w 3475177"/>
              <a:gd name="connsiteY44" fmla="*/ 724221 h 3555252"/>
              <a:gd name="connsiteX45" fmla="*/ 3214605 w 3475177"/>
              <a:gd name="connsiteY45" fmla="*/ 784819 h 3555252"/>
              <a:gd name="connsiteX46" fmla="*/ 3263084 w 3475177"/>
              <a:gd name="connsiteY46" fmla="*/ 863596 h 3555252"/>
              <a:gd name="connsiteX47" fmla="*/ 3286110 w 3475177"/>
              <a:gd name="connsiteY47" fmla="*/ 904802 h 3555252"/>
              <a:gd name="connsiteX48" fmla="*/ 3297019 w 3475177"/>
              <a:gd name="connsiteY48" fmla="*/ 925406 h 3555252"/>
              <a:gd name="connsiteX49" fmla="*/ 3306714 w 3475177"/>
              <a:gd name="connsiteY49" fmla="*/ 946009 h 3555252"/>
              <a:gd name="connsiteX50" fmla="*/ 3304290 w 3475177"/>
              <a:gd name="connsiteY50" fmla="*/ 944798 h 3555252"/>
              <a:gd name="connsiteX51" fmla="*/ 3281262 w 3475177"/>
              <a:gd name="connsiteY51" fmla="*/ 902378 h 3555252"/>
              <a:gd name="connsiteX52" fmla="*/ 3257023 w 3475177"/>
              <a:gd name="connsiteY52" fmla="*/ 859961 h 3555252"/>
              <a:gd name="connsiteX53" fmla="*/ 3204910 w 3475177"/>
              <a:gd name="connsiteY53" fmla="*/ 777547 h 3555252"/>
              <a:gd name="connsiteX54" fmla="*/ 3163703 w 3475177"/>
              <a:gd name="connsiteY54" fmla="*/ 720585 h 3555252"/>
              <a:gd name="connsiteX55" fmla="*/ 3128556 w 3475177"/>
              <a:gd name="connsiteY55" fmla="*/ 674530 h 3555252"/>
              <a:gd name="connsiteX56" fmla="*/ 3110377 w 3475177"/>
              <a:gd name="connsiteY56" fmla="*/ 651503 h 3555252"/>
              <a:gd name="connsiteX57" fmla="*/ 2901920 w 3475177"/>
              <a:gd name="connsiteY57" fmla="*/ 583634 h 3555252"/>
              <a:gd name="connsiteX58" fmla="*/ 2922523 w 3475177"/>
              <a:gd name="connsiteY58" fmla="*/ 592117 h 3555252"/>
              <a:gd name="connsiteX59" fmla="*/ 3054475 w 3475177"/>
              <a:gd name="connsiteY59" fmla="*/ 744521 h 3555252"/>
              <a:gd name="connsiteX60" fmla="*/ 3110897 w 3475177"/>
              <a:gd name="connsiteY60" fmla="*/ 828890 h 3555252"/>
              <a:gd name="connsiteX61" fmla="*/ 3107953 w 3475177"/>
              <a:gd name="connsiteY61" fmla="*/ 824813 h 3555252"/>
              <a:gd name="connsiteX62" fmla="*/ 3077653 w 3475177"/>
              <a:gd name="connsiteY62" fmla="*/ 781183 h 3555252"/>
              <a:gd name="connsiteX63" fmla="*/ 3044931 w 3475177"/>
              <a:gd name="connsiteY63" fmla="*/ 739976 h 3555252"/>
              <a:gd name="connsiteX64" fmla="*/ 3027964 w 3475177"/>
              <a:gd name="connsiteY64" fmla="*/ 719373 h 3555252"/>
              <a:gd name="connsiteX65" fmla="*/ 3010996 w 3475177"/>
              <a:gd name="connsiteY65" fmla="*/ 698769 h 3555252"/>
              <a:gd name="connsiteX66" fmla="*/ 2975849 w 3475177"/>
              <a:gd name="connsiteY66" fmla="*/ 658775 h 3555252"/>
              <a:gd name="connsiteX67" fmla="*/ 2901920 w 3475177"/>
              <a:gd name="connsiteY67" fmla="*/ 583634 h 3555252"/>
              <a:gd name="connsiteX68" fmla="*/ 1780859 w 3475177"/>
              <a:gd name="connsiteY68" fmla="*/ 195807 h 3555252"/>
              <a:gd name="connsiteX69" fmla="*/ 3332166 w 3475177"/>
              <a:gd name="connsiteY69" fmla="*/ 1747115 h 3555252"/>
              <a:gd name="connsiteX70" fmla="*/ 3324156 w 3475177"/>
              <a:gd name="connsiteY70" fmla="*/ 1905727 h 3555252"/>
              <a:gd name="connsiteX71" fmla="*/ 3303087 w 3475177"/>
              <a:gd name="connsiteY71" fmla="*/ 2043782 h 3555252"/>
              <a:gd name="connsiteX72" fmla="*/ 3306714 w 3475177"/>
              <a:gd name="connsiteY72" fmla="*/ 2051316 h 3555252"/>
              <a:gd name="connsiteX73" fmla="*/ 3334590 w 3475177"/>
              <a:gd name="connsiteY73" fmla="*/ 2121610 h 3555252"/>
              <a:gd name="connsiteX74" fmla="*/ 3064323 w 3475177"/>
              <a:gd name="connsiteY74" fmla="*/ 2687596 h 3555252"/>
              <a:gd name="connsiteX75" fmla="*/ 2597718 w 3475177"/>
              <a:gd name="connsiteY75" fmla="*/ 3104510 h 3555252"/>
              <a:gd name="connsiteX76" fmla="*/ 2008706 w 3475177"/>
              <a:gd name="connsiteY76" fmla="*/ 3308119 h 3555252"/>
              <a:gd name="connsiteX77" fmla="*/ 1389396 w 3475177"/>
              <a:gd name="connsiteY77" fmla="*/ 3269336 h 3555252"/>
              <a:gd name="connsiteX78" fmla="*/ 835530 w 3475177"/>
              <a:gd name="connsiteY78" fmla="*/ 2994221 h 3555252"/>
              <a:gd name="connsiteX79" fmla="*/ 431948 w 3475177"/>
              <a:gd name="connsiteY79" fmla="*/ 2528828 h 3555252"/>
              <a:gd name="connsiteX80" fmla="*/ 240459 w 3475177"/>
              <a:gd name="connsiteY80" fmla="*/ 1945876 h 3555252"/>
              <a:gd name="connsiteX81" fmla="*/ 237747 w 3475177"/>
              <a:gd name="connsiteY81" fmla="*/ 1906951 h 3555252"/>
              <a:gd name="connsiteX82" fmla="*/ 237562 w 3475177"/>
              <a:gd name="connsiteY82" fmla="*/ 1905727 h 3555252"/>
              <a:gd name="connsiteX83" fmla="*/ 237293 w 3475177"/>
              <a:gd name="connsiteY83" fmla="*/ 1900425 h 3555252"/>
              <a:gd name="connsiteX84" fmla="*/ 229778 w 3475177"/>
              <a:gd name="connsiteY84" fmla="*/ 1792526 h 3555252"/>
              <a:gd name="connsiteX85" fmla="*/ 230518 w 3475177"/>
              <a:gd name="connsiteY85" fmla="*/ 1766237 h 3555252"/>
              <a:gd name="connsiteX86" fmla="*/ 229552 w 3475177"/>
              <a:gd name="connsiteY86" fmla="*/ 1747115 h 3555252"/>
              <a:gd name="connsiteX87" fmla="*/ 232943 w 3475177"/>
              <a:gd name="connsiteY87" fmla="*/ 1679963 h 3555252"/>
              <a:gd name="connsiteX88" fmla="*/ 234096 w 3475177"/>
              <a:gd name="connsiteY88" fmla="*/ 1638948 h 3555252"/>
              <a:gd name="connsiteX89" fmla="*/ 235621 w 3475177"/>
              <a:gd name="connsiteY89" fmla="*/ 1626932 h 3555252"/>
              <a:gd name="connsiteX90" fmla="*/ 237562 w 3475177"/>
              <a:gd name="connsiteY90" fmla="*/ 1588503 h 3555252"/>
              <a:gd name="connsiteX91" fmla="*/ 1780859 w 3475177"/>
              <a:gd name="connsiteY91" fmla="*/ 195807 h 3555252"/>
              <a:gd name="connsiteX92" fmla="*/ 1047623 w 3475177"/>
              <a:gd name="connsiteY92" fmla="*/ 143693 h 3555252"/>
              <a:gd name="connsiteX93" fmla="*/ 879162 w 3475177"/>
              <a:gd name="connsiteY93" fmla="*/ 263676 h 3555252"/>
              <a:gd name="connsiteX94" fmla="*/ 549509 w 3475177"/>
              <a:gd name="connsiteY94" fmla="*/ 523036 h 3555252"/>
              <a:gd name="connsiteX95" fmla="*/ 291361 w 3475177"/>
              <a:gd name="connsiteY95" fmla="*/ 852689 h 3555252"/>
              <a:gd name="connsiteX96" fmla="*/ 119263 w 3475177"/>
              <a:gd name="connsiteY96" fmla="*/ 1235668 h 3555252"/>
              <a:gd name="connsiteX97" fmla="*/ 45334 w 3475177"/>
              <a:gd name="connsiteY97" fmla="*/ 1647734 h 3555252"/>
              <a:gd name="connsiteX98" fmla="*/ 70785 w 3475177"/>
              <a:gd name="connsiteY98" fmla="*/ 2065861 h 3555252"/>
              <a:gd name="connsiteX99" fmla="*/ 92600 w 3475177"/>
              <a:gd name="connsiteY99" fmla="*/ 2168877 h 3555252"/>
              <a:gd name="connsiteX100" fmla="*/ 105932 w 3475177"/>
              <a:gd name="connsiteY100" fmla="*/ 2219779 h 3555252"/>
              <a:gd name="connsiteX101" fmla="*/ 120476 w 3475177"/>
              <a:gd name="connsiteY101" fmla="*/ 2270682 h 3555252"/>
              <a:gd name="connsiteX102" fmla="*/ 195617 w 3475177"/>
              <a:gd name="connsiteY102" fmla="*/ 2467019 h 3555252"/>
              <a:gd name="connsiteX103" fmla="*/ 293785 w 3475177"/>
              <a:gd name="connsiteY103" fmla="*/ 2652449 h 3555252"/>
              <a:gd name="connsiteX104" fmla="*/ 413770 w 3475177"/>
              <a:gd name="connsiteY104" fmla="*/ 2824548 h 3555252"/>
              <a:gd name="connsiteX105" fmla="*/ 553144 w 3475177"/>
              <a:gd name="connsiteY105" fmla="*/ 2982102 h 3555252"/>
              <a:gd name="connsiteX106" fmla="*/ 710699 w 3475177"/>
              <a:gd name="connsiteY106" fmla="*/ 3120266 h 3555252"/>
              <a:gd name="connsiteX107" fmla="*/ 882797 w 3475177"/>
              <a:gd name="connsiteY107" fmla="*/ 3240249 h 3555252"/>
              <a:gd name="connsiteX108" fmla="*/ 928851 w 3475177"/>
              <a:gd name="connsiteY108" fmla="*/ 3266912 h 3555252"/>
              <a:gd name="connsiteX109" fmla="*/ 951879 w 3475177"/>
              <a:gd name="connsiteY109" fmla="*/ 3280245 h 3555252"/>
              <a:gd name="connsiteX110" fmla="*/ 974906 w 3475177"/>
              <a:gd name="connsiteY110" fmla="*/ 3292364 h 3555252"/>
              <a:gd name="connsiteX111" fmla="*/ 1022173 w 3475177"/>
              <a:gd name="connsiteY111" fmla="*/ 3316603 h 3555252"/>
              <a:gd name="connsiteX112" fmla="*/ 1069439 w 3475177"/>
              <a:gd name="connsiteY112" fmla="*/ 3338419 h 3555252"/>
              <a:gd name="connsiteX113" fmla="*/ 1265776 w 3475177"/>
              <a:gd name="connsiteY113" fmla="*/ 3413560 h 3555252"/>
              <a:gd name="connsiteX114" fmla="*/ 1470598 w 3475177"/>
              <a:gd name="connsiteY114" fmla="*/ 3463250 h 3555252"/>
              <a:gd name="connsiteX115" fmla="*/ 2300789 w 3475177"/>
              <a:gd name="connsiteY115" fmla="*/ 3412348 h 3555252"/>
              <a:gd name="connsiteX116" fmla="*/ 2682556 w 3475177"/>
              <a:gd name="connsiteY116" fmla="*/ 3239038 h 3555252"/>
              <a:gd name="connsiteX117" fmla="*/ 3012209 w 3475177"/>
              <a:gd name="connsiteY117" fmla="*/ 2979679 h 3555252"/>
              <a:gd name="connsiteX118" fmla="*/ 3270355 w 3475177"/>
              <a:gd name="connsiteY118" fmla="*/ 2650026 h 3555252"/>
              <a:gd name="connsiteX119" fmla="*/ 3442454 w 3475177"/>
              <a:gd name="connsiteY119" fmla="*/ 2267046 h 3555252"/>
              <a:gd name="connsiteX120" fmla="*/ 3475177 w 3475177"/>
              <a:gd name="connsiteY120" fmla="*/ 2428236 h 3555252"/>
              <a:gd name="connsiteX121" fmla="*/ 3430334 w 3475177"/>
              <a:gd name="connsiteY121" fmla="*/ 2530041 h 3555252"/>
              <a:gd name="connsiteX122" fmla="*/ 3404884 w 3475177"/>
              <a:gd name="connsiteY122" fmla="*/ 2579732 h 3555252"/>
              <a:gd name="connsiteX123" fmla="*/ 3378220 w 3475177"/>
              <a:gd name="connsiteY123" fmla="*/ 2628210 h 3555252"/>
              <a:gd name="connsiteX124" fmla="*/ 3321258 w 3475177"/>
              <a:gd name="connsiteY124" fmla="*/ 2722743 h 3555252"/>
              <a:gd name="connsiteX125" fmla="*/ 3290959 w 3475177"/>
              <a:gd name="connsiteY125" fmla="*/ 2768798 h 3555252"/>
              <a:gd name="connsiteX126" fmla="*/ 3258236 w 3475177"/>
              <a:gd name="connsiteY126" fmla="*/ 2813639 h 3555252"/>
              <a:gd name="connsiteX127" fmla="*/ 2955246 w 3475177"/>
              <a:gd name="connsiteY127" fmla="*/ 3136021 h 3555252"/>
              <a:gd name="connsiteX128" fmla="*/ 2166262 w 3475177"/>
              <a:gd name="connsiteY128" fmla="*/ 3517789 h 3555252"/>
              <a:gd name="connsiteX129" fmla="*/ 1728744 w 3475177"/>
              <a:gd name="connsiteY129" fmla="*/ 3554147 h 3555252"/>
              <a:gd name="connsiteX130" fmla="*/ 1509380 w 3475177"/>
              <a:gd name="connsiteY130" fmla="*/ 3533543 h 3555252"/>
              <a:gd name="connsiteX131" fmla="*/ 1454841 w 3475177"/>
              <a:gd name="connsiteY131" fmla="*/ 3523848 h 3555252"/>
              <a:gd name="connsiteX132" fmla="*/ 1401515 w 3475177"/>
              <a:gd name="connsiteY132" fmla="*/ 3512941 h 3555252"/>
              <a:gd name="connsiteX133" fmla="*/ 1294863 w 3475177"/>
              <a:gd name="connsiteY133" fmla="*/ 3485065 h 3555252"/>
              <a:gd name="connsiteX134" fmla="*/ 1242749 w 3475177"/>
              <a:gd name="connsiteY134" fmla="*/ 3469310 h 3555252"/>
              <a:gd name="connsiteX135" fmla="*/ 1190634 w 3475177"/>
              <a:gd name="connsiteY135" fmla="*/ 3451130 h 3555252"/>
              <a:gd name="connsiteX136" fmla="*/ 1087619 w 3475177"/>
              <a:gd name="connsiteY136" fmla="*/ 3411136 h 3555252"/>
              <a:gd name="connsiteX137" fmla="*/ 1037928 w 3475177"/>
              <a:gd name="connsiteY137" fmla="*/ 3388108 h 3555252"/>
              <a:gd name="connsiteX138" fmla="*/ 988238 w 3475177"/>
              <a:gd name="connsiteY138" fmla="*/ 3363869 h 3555252"/>
              <a:gd name="connsiteX139" fmla="*/ 891281 w 3475177"/>
              <a:gd name="connsiteY139" fmla="*/ 3311755 h 3555252"/>
              <a:gd name="connsiteX140" fmla="*/ 844014 w 3475177"/>
              <a:gd name="connsiteY140" fmla="*/ 3283880 h 3555252"/>
              <a:gd name="connsiteX141" fmla="*/ 797960 w 3475177"/>
              <a:gd name="connsiteY141" fmla="*/ 3253581 h 3555252"/>
              <a:gd name="connsiteX142" fmla="*/ 774933 w 3475177"/>
              <a:gd name="connsiteY142" fmla="*/ 3239038 h 3555252"/>
              <a:gd name="connsiteX143" fmla="*/ 753118 w 3475177"/>
              <a:gd name="connsiteY143" fmla="*/ 3223282 h 3555252"/>
              <a:gd name="connsiteX144" fmla="*/ 708275 w 3475177"/>
              <a:gd name="connsiteY144" fmla="*/ 3190560 h 3555252"/>
              <a:gd name="connsiteX145" fmla="*/ 542237 w 3475177"/>
              <a:gd name="connsiteY145" fmla="*/ 3047548 h 3555252"/>
              <a:gd name="connsiteX146" fmla="*/ 394378 w 3475177"/>
              <a:gd name="connsiteY146" fmla="*/ 2886357 h 3555252"/>
              <a:gd name="connsiteX147" fmla="*/ 268335 w 3475177"/>
              <a:gd name="connsiteY147" fmla="*/ 2708200 h 3555252"/>
              <a:gd name="connsiteX148" fmla="*/ 213796 w 3475177"/>
              <a:gd name="connsiteY148" fmla="*/ 2613667 h 3555252"/>
              <a:gd name="connsiteX149" fmla="*/ 188345 w 3475177"/>
              <a:gd name="connsiteY149" fmla="*/ 2565188 h 3555252"/>
              <a:gd name="connsiteX150" fmla="*/ 164106 w 3475177"/>
              <a:gd name="connsiteY150" fmla="*/ 2516710 h 3555252"/>
              <a:gd name="connsiteX151" fmla="*/ 142291 w 3475177"/>
              <a:gd name="connsiteY151" fmla="*/ 2467019 h 3555252"/>
              <a:gd name="connsiteX152" fmla="*/ 131383 w 3475177"/>
              <a:gd name="connsiteY152" fmla="*/ 2441568 h 3555252"/>
              <a:gd name="connsiteX153" fmla="*/ 121687 w 3475177"/>
              <a:gd name="connsiteY153" fmla="*/ 2416117 h 3555252"/>
              <a:gd name="connsiteX154" fmla="*/ 102296 w 3475177"/>
              <a:gd name="connsiteY154" fmla="*/ 2365214 h 3555252"/>
              <a:gd name="connsiteX155" fmla="*/ 85328 w 3475177"/>
              <a:gd name="connsiteY155" fmla="*/ 2313101 h 3555252"/>
              <a:gd name="connsiteX156" fmla="*/ 55030 w 3475177"/>
              <a:gd name="connsiteY156" fmla="*/ 2208872 h 3555252"/>
              <a:gd name="connsiteX157" fmla="*/ 42910 w 3475177"/>
              <a:gd name="connsiteY157" fmla="*/ 2155546 h 3555252"/>
              <a:gd name="connsiteX158" fmla="*/ 32002 w 3475177"/>
              <a:gd name="connsiteY158" fmla="*/ 2102220 h 3555252"/>
              <a:gd name="connsiteX159" fmla="*/ 4128 w 3475177"/>
              <a:gd name="connsiteY159" fmla="*/ 1886491 h 3555252"/>
              <a:gd name="connsiteX160" fmla="*/ 27154 w 3475177"/>
              <a:gd name="connsiteY160" fmla="*/ 1453821 h 3555252"/>
              <a:gd name="connsiteX161" fmla="*/ 36850 w 3475177"/>
              <a:gd name="connsiteY161" fmla="*/ 1400495 h 3555252"/>
              <a:gd name="connsiteX162" fmla="*/ 48969 w 3475177"/>
              <a:gd name="connsiteY162" fmla="*/ 1347168 h 3555252"/>
              <a:gd name="connsiteX163" fmla="*/ 62302 w 3475177"/>
              <a:gd name="connsiteY163" fmla="*/ 1295055 h 3555252"/>
              <a:gd name="connsiteX164" fmla="*/ 78056 w 3475177"/>
              <a:gd name="connsiteY164" fmla="*/ 1242940 h 3555252"/>
              <a:gd name="connsiteX165" fmla="*/ 85328 w 3475177"/>
              <a:gd name="connsiteY165" fmla="*/ 1217489 h 3555252"/>
              <a:gd name="connsiteX166" fmla="*/ 93813 w 3475177"/>
              <a:gd name="connsiteY166" fmla="*/ 1190826 h 3555252"/>
              <a:gd name="connsiteX167" fmla="*/ 111991 w 3475177"/>
              <a:gd name="connsiteY167" fmla="*/ 1139924 h 3555252"/>
              <a:gd name="connsiteX168" fmla="*/ 132595 w 3475177"/>
              <a:gd name="connsiteY168" fmla="*/ 1089022 h 3555252"/>
              <a:gd name="connsiteX169" fmla="*/ 153198 w 3475177"/>
              <a:gd name="connsiteY169" fmla="*/ 1039331 h 3555252"/>
              <a:gd name="connsiteX170" fmla="*/ 200465 w 3475177"/>
              <a:gd name="connsiteY170" fmla="*/ 942374 h 3555252"/>
              <a:gd name="connsiteX171" fmla="*/ 225915 w 3475177"/>
              <a:gd name="connsiteY171" fmla="*/ 895108 h 3555252"/>
              <a:gd name="connsiteX172" fmla="*/ 253791 w 3475177"/>
              <a:gd name="connsiteY172" fmla="*/ 847841 h 3555252"/>
              <a:gd name="connsiteX173" fmla="*/ 282878 w 3475177"/>
              <a:gd name="connsiteY173" fmla="*/ 801787 h 3555252"/>
              <a:gd name="connsiteX174" fmla="*/ 311965 w 3475177"/>
              <a:gd name="connsiteY174" fmla="*/ 756945 h 3555252"/>
              <a:gd name="connsiteX175" fmla="*/ 343476 w 3475177"/>
              <a:gd name="connsiteY175" fmla="*/ 713314 h 3555252"/>
              <a:gd name="connsiteX176" fmla="*/ 376198 w 3475177"/>
              <a:gd name="connsiteY176" fmla="*/ 669684 h 3555252"/>
              <a:gd name="connsiteX177" fmla="*/ 679188 w 3475177"/>
              <a:gd name="connsiteY177" fmla="*/ 365481 h 3555252"/>
              <a:gd name="connsiteX178" fmla="*/ 1047623 w 3475177"/>
              <a:gd name="connsiteY178" fmla="*/ 143693 h 3555252"/>
              <a:gd name="connsiteX179" fmla="*/ 2391686 w 3475177"/>
              <a:gd name="connsiteY179" fmla="*/ 138845 h 3555252"/>
              <a:gd name="connsiteX180" fmla="*/ 2458343 w 3475177"/>
              <a:gd name="connsiteY180" fmla="*/ 158237 h 3555252"/>
              <a:gd name="connsiteX181" fmla="*/ 2525002 w 3475177"/>
              <a:gd name="connsiteY181" fmla="*/ 181263 h 3555252"/>
              <a:gd name="connsiteX182" fmla="*/ 3061899 w 3475177"/>
              <a:gd name="connsiteY182" fmla="*/ 584846 h 3555252"/>
              <a:gd name="connsiteX183" fmla="*/ 3024329 w 3475177"/>
              <a:gd name="connsiteY183" fmla="*/ 550912 h 3555252"/>
              <a:gd name="connsiteX184" fmla="*/ 2985546 w 3475177"/>
              <a:gd name="connsiteY184" fmla="*/ 518188 h 3555252"/>
              <a:gd name="connsiteX185" fmla="*/ 2391686 w 3475177"/>
              <a:gd name="connsiteY185" fmla="*/ 138845 h 3555252"/>
              <a:gd name="connsiteX186" fmla="*/ 2031734 w 3475177"/>
              <a:gd name="connsiteY186" fmla="*/ 136421 h 3555252"/>
              <a:gd name="connsiteX187" fmla="*/ 2059608 w 3475177"/>
              <a:gd name="connsiteY187" fmla="*/ 136421 h 3555252"/>
              <a:gd name="connsiteX188" fmla="*/ 2110510 w 3475177"/>
              <a:gd name="connsiteY188" fmla="*/ 146117 h 3555252"/>
              <a:gd name="connsiteX189" fmla="*/ 2161413 w 3475177"/>
              <a:gd name="connsiteY189" fmla="*/ 158237 h 3555252"/>
              <a:gd name="connsiteX190" fmla="*/ 2186864 w 3475177"/>
              <a:gd name="connsiteY190" fmla="*/ 164296 h 3555252"/>
              <a:gd name="connsiteX191" fmla="*/ 2212315 w 3475177"/>
              <a:gd name="connsiteY191" fmla="*/ 171567 h 3555252"/>
              <a:gd name="connsiteX192" fmla="*/ 2262006 w 3475177"/>
              <a:gd name="connsiteY192" fmla="*/ 186111 h 3555252"/>
              <a:gd name="connsiteX193" fmla="*/ 2455919 w 3475177"/>
              <a:gd name="connsiteY193" fmla="*/ 262465 h 3555252"/>
              <a:gd name="connsiteX194" fmla="*/ 2807387 w 3475177"/>
              <a:gd name="connsiteY194" fmla="*/ 485466 h 3555252"/>
              <a:gd name="connsiteX195" fmla="*/ 2780724 w 3475177"/>
              <a:gd name="connsiteY195" fmla="*/ 472134 h 3555252"/>
              <a:gd name="connsiteX196" fmla="*/ 2768605 w 3475177"/>
              <a:gd name="connsiteY196" fmla="*/ 464862 h 3555252"/>
              <a:gd name="connsiteX197" fmla="*/ 1949321 w 3475177"/>
              <a:gd name="connsiteY197" fmla="*/ 137633 h 3555252"/>
              <a:gd name="connsiteX198" fmla="*/ 2003858 w 3475177"/>
              <a:gd name="connsiteY198" fmla="*/ 137633 h 3555252"/>
              <a:gd name="connsiteX199" fmla="*/ 1780858 w 3475177"/>
              <a:gd name="connsiteY199" fmla="*/ 103698 h 3555252"/>
              <a:gd name="connsiteX200" fmla="*/ 1715412 w 3475177"/>
              <a:gd name="connsiteY200" fmla="*/ 113393 h 3555252"/>
              <a:gd name="connsiteX201" fmla="*/ 1698445 w 3475177"/>
              <a:gd name="connsiteY201" fmla="*/ 115817 h 3555252"/>
              <a:gd name="connsiteX202" fmla="*/ 1681477 w 3475177"/>
              <a:gd name="connsiteY202" fmla="*/ 119453 h 3555252"/>
              <a:gd name="connsiteX203" fmla="*/ 1648755 w 3475177"/>
              <a:gd name="connsiteY203" fmla="*/ 126724 h 3555252"/>
              <a:gd name="connsiteX204" fmla="*/ 1086406 w 3475177"/>
              <a:gd name="connsiteY204" fmla="*/ 277007 h 3555252"/>
              <a:gd name="connsiteX205" fmla="*/ 613742 w 3475177"/>
              <a:gd name="connsiteY205" fmla="*/ 615145 h 3555252"/>
              <a:gd name="connsiteX206" fmla="*/ 796747 w 3475177"/>
              <a:gd name="connsiteY206" fmla="*/ 416383 h 3555252"/>
              <a:gd name="connsiteX207" fmla="*/ 1020960 w 3475177"/>
              <a:gd name="connsiteY207" fmla="*/ 279431 h 3555252"/>
              <a:gd name="connsiteX208" fmla="*/ 1140944 w 3475177"/>
              <a:gd name="connsiteY208" fmla="*/ 224894 h 3555252"/>
              <a:gd name="connsiteX209" fmla="*/ 1202754 w 3475177"/>
              <a:gd name="connsiteY209" fmla="*/ 201866 h 3555252"/>
              <a:gd name="connsiteX210" fmla="*/ 1264563 w 3475177"/>
              <a:gd name="connsiteY210" fmla="*/ 181263 h 3555252"/>
              <a:gd name="connsiteX211" fmla="*/ 1520287 w 3475177"/>
              <a:gd name="connsiteY211" fmla="*/ 121876 h 3555252"/>
              <a:gd name="connsiteX212" fmla="*/ 1780858 w 3475177"/>
              <a:gd name="connsiteY212" fmla="*/ 103698 h 3555252"/>
              <a:gd name="connsiteX213" fmla="*/ 1733611 w 3475177"/>
              <a:gd name="connsiteY213" fmla="*/ 284 h 3555252"/>
              <a:gd name="connsiteX214" fmla="*/ 2269278 w 3475177"/>
              <a:gd name="connsiteY214" fmla="*/ 73399 h 3555252"/>
              <a:gd name="connsiteX215" fmla="*/ 2224436 w 3475177"/>
              <a:gd name="connsiteY215" fmla="*/ 66128 h 3555252"/>
              <a:gd name="connsiteX216" fmla="*/ 2177169 w 3475177"/>
              <a:gd name="connsiteY216" fmla="*/ 61280 h 3555252"/>
              <a:gd name="connsiteX217" fmla="*/ 2051125 w 3475177"/>
              <a:gd name="connsiteY217" fmla="*/ 35828 h 3555252"/>
              <a:gd name="connsiteX218" fmla="*/ 1986892 w 3475177"/>
              <a:gd name="connsiteY218" fmla="*/ 27345 h 3555252"/>
              <a:gd name="connsiteX219" fmla="*/ 1922658 w 3475177"/>
              <a:gd name="connsiteY219" fmla="*/ 21285 h 3555252"/>
              <a:gd name="connsiteX220" fmla="*/ 1858424 w 3475177"/>
              <a:gd name="connsiteY220" fmla="*/ 16437 h 3555252"/>
              <a:gd name="connsiteX221" fmla="*/ 1794190 w 3475177"/>
              <a:gd name="connsiteY221" fmla="*/ 14013 h 3555252"/>
              <a:gd name="connsiteX222" fmla="*/ 1729957 w 3475177"/>
              <a:gd name="connsiteY222" fmla="*/ 15225 h 3555252"/>
              <a:gd name="connsiteX223" fmla="*/ 1697233 w 3475177"/>
              <a:gd name="connsiteY223" fmla="*/ 16437 h 3555252"/>
              <a:gd name="connsiteX224" fmla="*/ 1665722 w 3475177"/>
              <a:gd name="connsiteY224" fmla="*/ 18861 h 3555252"/>
              <a:gd name="connsiteX225" fmla="*/ 1162760 w 3475177"/>
              <a:gd name="connsiteY225" fmla="*/ 125513 h 3555252"/>
              <a:gd name="connsiteX226" fmla="*/ 1185787 w 3475177"/>
              <a:gd name="connsiteY226" fmla="*/ 113393 h 3555252"/>
              <a:gd name="connsiteX227" fmla="*/ 1203967 w 3475177"/>
              <a:gd name="connsiteY227" fmla="*/ 104910 h 3555252"/>
              <a:gd name="connsiteX228" fmla="*/ 1250021 w 3475177"/>
              <a:gd name="connsiteY228" fmla="*/ 84306 h 3555252"/>
              <a:gd name="connsiteX229" fmla="*/ 1290015 w 3475177"/>
              <a:gd name="connsiteY229" fmla="*/ 69763 h 3555252"/>
              <a:gd name="connsiteX230" fmla="*/ 1349402 w 3475177"/>
              <a:gd name="connsiteY230" fmla="*/ 51584 h 3555252"/>
              <a:gd name="connsiteX231" fmla="*/ 1435450 w 3475177"/>
              <a:gd name="connsiteY231" fmla="*/ 30980 h 3555252"/>
              <a:gd name="connsiteX232" fmla="*/ 1489989 w 3475177"/>
              <a:gd name="connsiteY232" fmla="*/ 21285 h 3555252"/>
              <a:gd name="connsiteX233" fmla="*/ 1520287 w 3475177"/>
              <a:gd name="connsiteY233" fmla="*/ 16437 h 3555252"/>
              <a:gd name="connsiteX234" fmla="*/ 1553011 w 3475177"/>
              <a:gd name="connsiteY234" fmla="*/ 12801 h 3555252"/>
              <a:gd name="connsiteX235" fmla="*/ 1733611 w 3475177"/>
              <a:gd name="connsiteY235" fmla="*/ 284 h 355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475177" h="3555252">
                <a:moveTo>
                  <a:pt x="3249753" y="1073266"/>
                </a:moveTo>
                <a:cubicBezTo>
                  <a:pt x="3249753" y="1073266"/>
                  <a:pt x="3250964" y="1073266"/>
                  <a:pt x="3250964" y="1073266"/>
                </a:cubicBezTo>
                <a:cubicBezTo>
                  <a:pt x="3259448" y="1092657"/>
                  <a:pt x="3267932" y="1110836"/>
                  <a:pt x="3275203" y="1131440"/>
                </a:cubicBezTo>
                <a:cubicBezTo>
                  <a:pt x="3267932" y="1110836"/>
                  <a:pt x="3258236" y="1092657"/>
                  <a:pt x="3249753" y="1073266"/>
                </a:cubicBezTo>
                <a:close/>
                <a:moveTo>
                  <a:pt x="3346710" y="1030848"/>
                </a:moveTo>
                <a:cubicBezTo>
                  <a:pt x="3346710" y="1030848"/>
                  <a:pt x="3347921" y="1030848"/>
                  <a:pt x="3347921" y="1030848"/>
                </a:cubicBezTo>
                <a:cubicBezTo>
                  <a:pt x="3356405" y="1051450"/>
                  <a:pt x="3366101" y="1070842"/>
                  <a:pt x="3373373" y="1092657"/>
                </a:cubicBezTo>
                <a:cubicBezTo>
                  <a:pt x="3366101" y="1070842"/>
                  <a:pt x="3355193" y="1051450"/>
                  <a:pt x="3346710" y="1030848"/>
                </a:cubicBezTo>
                <a:close/>
                <a:moveTo>
                  <a:pt x="3150151" y="887586"/>
                </a:moveTo>
                <a:lnTo>
                  <a:pt x="3167338" y="913287"/>
                </a:lnTo>
                <a:cubicBezTo>
                  <a:pt x="3167338" y="913287"/>
                  <a:pt x="3166127" y="913287"/>
                  <a:pt x="3166127" y="913287"/>
                </a:cubicBezTo>
                <a:close/>
                <a:moveTo>
                  <a:pt x="3110897" y="828890"/>
                </a:moveTo>
                <a:lnTo>
                  <a:pt x="3123708" y="846628"/>
                </a:lnTo>
                <a:lnTo>
                  <a:pt x="3138251" y="868444"/>
                </a:lnTo>
                <a:lnTo>
                  <a:pt x="3150151" y="887586"/>
                </a:lnTo>
                <a:close/>
                <a:moveTo>
                  <a:pt x="486486" y="719373"/>
                </a:moveTo>
                <a:cubicBezTo>
                  <a:pt x="478003" y="735128"/>
                  <a:pt x="469518" y="749672"/>
                  <a:pt x="462247" y="763004"/>
                </a:cubicBezTo>
                <a:cubicBezTo>
                  <a:pt x="454975" y="778759"/>
                  <a:pt x="446492" y="793302"/>
                  <a:pt x="439220" y="809058"/>
                </a:cubicBezTo>
                <a:lnTo>
                  <a:pt x="428312" y="832085"/>
                </a:lnTo>
                <a:lnTo>
                  <a:pt x="417405" y="855113"/>
                </a:lnTo>
                <a:cubicBezTo>
                  <a:pt x="410133" y="870868"/>
                  <a:pt x="404073" y="886624"/>
                  <a:pt x="396801" y="902378"/>
                </a:cubicBezTo>
                <a:cubicBezTo>
                  <a:pt x="275605" y="1102353"/>
                  <a:pt x="198040" y="1328988"/>
                  <a:pt x="171377" y="1561685"/>
                </a:cubicBezTo>
                <a:cubicBezTo>
                  <a:pt x="158046" y="1678033"/>
                  <a:pt x="156833" y="1795593"/>
                  <a:pt x="168953" y="1911942"/>
                </a:cubicBezTo>
                <a:cubicBezTo>
                  <a:pt x="179861" y="2028290"/>
                  <a:pt x="205311" y="2143425"/>
                  <a:pt x="241670" y="2254925"/>
                </a:cubicBezTo>
                <a:cubicBezTo>
                  <a:pt x="314388" y="2476715"/>
                  <a:pt x="436796" y="2682748"/>
                  <a:pt x="596775" y="2853633"/>
                </a:cubicBezTo>
                <a:cubicBezTo>
                  <a:pt x="756753" y="3024520"/>
                  <a:pt x="953091" y="3161471"/>
                  <a:pt x="1170031" y="3248732"/>
                </a:cubicBezTo>
                <a:cubicBezTo>
                  <a:pt x="1385759" y="3337206"/>
                  <a:pt x="1622092" y="3377200"/>
                  <a:pt x="1856000" y="3366293"/>
                </a:cubicBezTo>
                <a:cubicBezTo>
                  <a:pt x="2089908" y="3356597"/>
                  <a:pt x="2321391" y="3293575"/>
                  <a:pt x="2528637" y="3185710"/>
                </a:cubicBezTo>
                <a:cubicBezTo>
                  <a:pt x="2735881" y="3079058"/>
                  <a:pt x="2920100" y="2925140"/>
                  <a:pt x="3063111" y="2739709"/>
                </a:cubicBezTo>
                <a:cubicBezTo>
                  <a:pt x="3207334" y="2555491"/>
                  <a:pt x="3310351" y="2338551"/>
                  <a:pt x="3362464" y="2110703"/>
                </a:cubicBezTo>
                <a:cubicBezTo>
                  <a:pt x="3380644" y="2159181"/>
                  <a:pt x="3395188" y="2208871"/>
                  <a:pt x="3409730" y="2260986"/>
                </a:cubicBezTo>
                <a:cubicBezTo>
                  <a:pt x="3332166" y="2497317"/>
                  <a:pt x="3202486" y="2717894"/>
                  <a:pt x="3031600" y="2898477"/>
                </a:cubicBezTo>
                <a:cubicBezTo>
                  <a:pt x="2861926" y="3079058"/>
                  <a:pt x="2652257" y="3223282"/>
                  <a:pt x="2421984" y="3314178"/>
                </a:cubicBezTo>
                <a:cubicBezTo>
                  <a:pt x="2191712" y="3406287"/>
                  <a:pt x="1942049" y="3446282"/>
                  <a:pt x="1696021" y="3431739"/>
                </a:cubicBezTo>
                <a:cubicBezTo>
                  <a:pt x="1449994" y="3417195"/>
                  <a:pt x="1207602" y="3348113"/>
                  <a:pt x="991873" y="3230554"/>
                </a:cubicBezTo>
                <a:cubicBezTo>
                  <a:pt x="774932" y="3114205"/>
                  <a:pt x="587079" y="2948166"/>
                  <a:pt x="441644" y="2751829"/>
                </a:cubicBezTo>
                <a:cubicBezTo>
                  <a:pt x="297420" y="2555491"/>
                  <a:pt x="195616" y="2326432"/>
                  <a:pt x="148350" y="2087675"/>
                </a:cubicBezTo>
                <a:cubicBezTo>
                  <a:pt x="101083" y="1847707"/>
                  <a:pt x="107143" y="1600467"/>
                  <a:pt x="165317" y="1364136"/>
                </a:cubicBezTo>
                <a:cubicBezTo>
                  <a:pt x="194405" y="1246575"/>
                  <a:pt x="235611" y="1131440"/>
                  <a:pt x="290149" y="1023575"/>
                </a:cubicBezTo>
                <a:cubicBezTo>
                  <a:pt x="344687" y="915711"/>
                  <a:pt x="410133" y="812694"/>
                  <a:pt x="486486" y="719373"/>
                </a:cubicBezTo>
                <a:close/>
                <a:moveTo>
                  <a:pt x="3090986" y="629688"/>
                </a:moveTo>
                <a:cubicBezTo>
                  <a:pt x="3093410" y="630900"/>
                  <a:pt x="3095833" y="632112"/>
                  <a:pt x="3098257" y="633323"/>
                </a:cubicBezTo>
                <a:cubicBezTo>
                  <a:pt x="3100681" y="635747"/>
                  <a:pt x="3104317" y="636960"/>
                  <a:pt x="3106740" y="638171"/>
                </a:cubicBezTo>
                <a:cubicBezTo>
                  <a:pt x="3118860" y="651503"/>
                  <a:pt x="3129768" y="666047"/>
                  <a:pt x="3140675" y="680591"/>
                </a:cubicBezTo>
                <a:cubicBezTo>
                  <a:pt x="3151584" y="695134"/>
                  <a:pt x="3163703" y="709678"/>
                  <a:pt x="3173399" y="724221"/>
                </a:cubicBezTo>
                <a:cubicBezTo>
                  <a:pt x="3186730" y="743612"/>
                  <a:pt x="3201273" y="764215"/>
                  <a:pt x="3214605" y="784819"/>
                </a:cubicBezTo>
                <a:cubicBezTo>
                  <a:pt x="3231573" y="811482"/>
                  <a:pt x="3248540" y="836933"/>
                  <a:pt x="3263084" y="863596"/>
                </a:cubicBezTo>
                <a:lnTo>
                  <a:pt x="3286110" y="904802"/>
                </a:lnTo>
                <a:lnTo>
                  <a:pt x="3297019" y="925406"/>
                </a:lnTo>
                <a:lnTo>
                  <a:pt x="3306714" y="946009"/>
                </a:lnTo>
                <a:cubicBezTo>
                  <a:pt x="3305502" y="946009"/>
                  <a:pt x="3305502" y="944798"/>
                  <a:pt x="3304290" y="944798"/>
                </a:cubicBezTo>
                <a:cubicBezTo>
                  <a:pt x="3297019" y="930254"/>
                  <a:pt x="3289747" y="916922"/>
                  <a:pt x="3281262" y="902378"/>
                </a:cubicBezTo>
                <a:lnTo>
                  <a:pt x="3257023" y="859961"/>
                </a:lnTo>
                <a:cubicBezTo>
                  <a:pt x="3240056" y="832085"/>
                  <a:pt x="3223088" y="804210"/>
                  <a:pt x="3204910" y="777547"/>
                </a:cubicBezTo>
                <a:lnTo>
                  <a:pt x="3163703" y="720585"/>
                </a:lnTo>
                <a:cubicBezTo>
                  <a:pt x="3152795" y="704830"/>
                  <a:pt x="3140675" y="690286"/>
                  <a:pt x="3128556" y="674530"/>
                </a:cubicBezTo>
                <a:lnTo>
                  <a:pt x="3110377" y="651503"/>
                </a:lnTo>
                <a:close/>
                <a:moveTo>
                  <a:pt x="2901920" y="583634"/>
                </a:moveTo>
                <a:cubicBezTo>
                  <a:pt x="2907979" y="586058"/>
                  <a:pt x="2915251" y="588482"/>
                  <a:pt x="2922523" y="592117"/>
                </a:cubicBezTo>
                <a:cubicBezTo>
                  <a:pt x="2969790" y="639990"/>
                  <a:pt x="3013723" y="690892"/>
                  <a:pt x="3054475" y="744521"/>
                </a:cubicBezTo>
                <a:lnTo>
                  <a:pt x="3110897" y="828890"/>
                </a:lnTo>
                <a:lnTo>
                  <a:pt x="3107953" y="824813"/>
                </a:lnTo>
                <a:lnTo>
                  <a:pt x="3077653" y="781183"/>
                </a:lnTo>
                <a:lnTo>
                  <a:pt x="3044931" y="739976"/>
                </a:lnTo>
                <a:lnTo>
                  <a:pt x="3027964" y="719373"/>
                </a:lnTo>
                <a:lnTo>
                  <a:pt x="3010996" y="698769"/>
                </a:lnTo>
                <a:cubicBezTo>
                  <a:pt x="2998877" y="685438"/>
                  <a:pt x="2987968" y="672106"/>
                  <a:pt x="2975849" y="658775"/>
                </a:cubicBezTo>
                <a:cubicBezTo>
                  <a:pt x="2951610" y="633323"/>
                  <a:pt x="2927371" y="607873"/>
                  <a:pt x="2901920" y="583634"/>
                </a:cubicBezTo>
                <a:close/>
                <a:moveTo>
                  <a:pt x="1780859" y="195807"/>
                </a:moveTo>
                <a:cubicBezTo>
                  <a:pt x="2637621" y="195807"/>
                  <a:pt x="3332166" y="890351"/>
                  <a:pt x="3332166" y="1747115"/>
                </a:cubicBezTo>
                <a:cubicBezTo>
                  <a:pt x="3332166" y="1800663"/>
                  <a:pt x="3329453" y="1853577"/>
                  <a:pt x="3324156" y="1905727"/>
                </a:cubicBezTo>
                <a:lnTo>
                  <a:pt x="3303087" y="2043782"/>
                </a:lnTo>
                <a:lnTo>
                  <a:pt x="3306714" y="2051316"/>
                </a:lnTo>
                <a:cubicBezTo>
                  <a:pt x="3316410" y="2074344"/>
                  <a:pt x="3324893" y="2097371"/>
                  <a:pt x="3334590" y="2121610"/>
                </a:cubicBezTo>
                <a:cubicBezTo>
                  <a:pt x="3283686" y="2326432"/>
                  <a:pt x="3190366" y="2519133"/>
                  <a:pt x="3064323" y="2687596"/>
                </a:cubicBezTo>
                <a:cubicBezTo>
                  <a:pt x="2938279" y="2856058"/>
                  <a:pt x="2778300" y="2999069"/>
                  <a:pt x="2597718" y="3104510"/>
                </a:cubicBezTo>
                <a:cubicBezTo>
                  <a:pt x="2417137" y="3211162"/>
                  <a:pt x="2215951" y="3280243"/>
                  <a:pt x="2008706" y="3308119"/>
                </a:cubicBezTo>
                <a:cubicBezTo>
                  <a:pt x="1801462" y="3335993"/>
                  <a:pt x="1590581" y="3322662"/>
                  <a:pt x="1389396" y="3269336"/>
                </a:cubicBezTo>
                <a:cubicBezTo>
                  <a:pt x="1188211" y="3216010"/>
                  <a:pt x="999145" y="3121477"/>
                  <a:pt x="835530" y="2994221"/>
                </a:cubicBezTo>
                <a:cubicBezTo>
                  <a:pt x="671916" y="2866966"/>
                  <a:pt x="533753" y="2708199"/>
                  <a:pt x="431948" y="2528828"/>
                </a:cubicBezTo>
                <a:cubicBezTo>
                  <a:pt x="330144" y="2349458"/>
                  <a:pt x="264698" y="2149486"/>
                  <a:pt x="240459" y="1945876"/>
                </a:cubicBezTo>
                <a:lnTo>
                  <a:pt x="237747" y="1906951"/>
                </a:lnTo>
                <a:lnTo>
                  <a:pt x="237562" y="1905727"/>
                </a:lnTo>
                <a:lnTo>
                  <a:pt x="237293" y="1900425"/>
                </a:lnTo>
                <a:lnTo>
                  <a:pt x="229778" y="1792526"/>
                </a:lnTo>
                <a:lnTo>
                  <a:pt x="230518" y="1766237"/>
                </a:lnTo>
                <a:lnTo>
                  <a:pt x="229552" y="1747115"/>
                </a:lnTo>
                <a:lnTo>
                  <a:pt x="232943" y="1679963"/>
                </a:lnTo>
                <a:lnTo>
                  <a:pt x="234096" y="1638948"/>
                </a:lnTo>
                <a:lnTo>
                  <a:pt x="235621" y="1626932"/>
                </a:lnTo>
                <a:lnTo>
                  <a:pt x="237562" y="1588503"/>
                </a:lnTo>
                <a:cubicBezTo>
                  <a:pt x="317004" y="806246"/>
                  <a:pt x="977643" y="195807"/>
                  <a:pt x="1780859" y="195807"/>
                </a:cubicBezTo>
                <a:close/>
                <a:moveTo>
                  <a:pt x="1047623" y="143693"/>
                </a:moveTo>
                <a:cubicBezTo>
                  <a:pt x="988238" y="180052"/>
                  <a:pt x="933699" y="220046"/>
                  <a:pt x="879162" y="263676"/>
                </a:cubicBezTo>
                <a:cubicBezTo>
                  <a:pt x="759177" y="337607"/>
                  <a:pt x="648890" y="424868"/>
                  <a:pt x="549509" y="523036"/>
                </a:cubicBezTo>
                <a:cubicBezTo>
                  <a:pt x="451340" y="622417"/>
                  <a:pt x="364079" y="732705"/>
                  <a:pt x="291361" y="852689"/>
                </a:cubicBezTo>
                <a:cubicBezTo>
                  <a:pt x="218644" y="973885"/>
                  <a:pt x="161682" y="1102353"/>
                  <a:pt x="119263" y="1235668"/>
                </a:cubicBezTo>
                <a:cubicBezTo>
                  <a:pt x="79269" y="1368984"/>
                  <a:pt x="53817" y="1508360"/>
                  <a:pt x="45334" y="1647734"/>
                </a:cubicBezTo>
                <a:cubicBezTo>
                  <a:pt x="36850" y="1787110"/>
                  <a:pt x="45334" y="1927698"/>
                  <a:pt x="70785" y="2065861"/>
                </a:cubicBezTo>
                <a:cubicBezTo>
                  <a:pt x="75633" y="2101007"/>
                  <a:pt x="85328" y="2134942"/>
                  <a:pt x="92600" y="2168877"/>
                </a:cubicBezTo>
                <a:cubicBezTo>
                  <a:pt x="96236" y="2185844"/>
                  <a:pt x="101084" y="2202812"/>
                  <a:pt x="105932" y="2219779"/>
                </a:cubicBezTo>
                <a:cubicBezTo>
                  <a:pt x="110780" y="2236747"/>
                  <a:pt x="115628" y="2253714"/>
                  <a:pt x="120476" y="2270682"/>
                </a:cubicBezTo>
                <a:cubicBezTo>
                  <a:pt x="142291" y="2337340"/>
                  <a:pt x="166530" y="2403997"/>
                  <a:pt x="195617" y="2467019"/>
                </a:cubicBezTo>
                <a:cubicBezTo>
                  <a:pt x="224704" y="2531254"/>
                  <a:pt x="258639" y="2591851"/>
                  <a:pt x="293785" y="2652449"/>
                </a:cubicBezTo>
                <a:cubicBezTo>
                  <a:pt x="331356" y="2711835"/>
                  <a:pt x="370139" y="2770009"/>
                  <a:pt x="413770" y="2824548"/>
                </a:cubicBezTo>
                <a:cubicBezTo>
                  <a:pt x="456188" y="2880298"/>
                  <a:pt x="504666" y="2932411"/>
                  <a:pt x="553144" y="2982102"/>
                </a:cubicBezTo>
                <a:cubicBezTo>
                  <a:pt x="604047" y="3030581"/>
                  <a:pt x="654949" y="3077847"/>
                  <a:pt x="710699" y="3120266"/>
                </a:cubicBezTo>
                <a:cubicBezTo>
                  <a:pt x="765238" y="3163896"/>
                  <a:pt x="823412" y="3203890"/>
                  <a:pt x="882797" y="3240249"/>
                </a:cubicBezTo>
                <a:lnTo>
                  <a:pt x="928851" y="3266912"/>
                </a:lnTo>
                <a:lnTo>
                  <a:pt x="951879" y="3280245"/>
                </a:lnTo>
                <a:lnTo>
                  <a:pt x="974906" y="3292364"/>
                </a:lnTo>
                <a:lnTo>
                  <a:pt x="1022173" y="3316603"/>
                </a:lnTo>
                <a:cubicBezTo>
                  <a:pt x="1037928" y="3323875"/>
                  <a:pt x="1053684" y="3331147"/>
                  <a:pt x="1069439" y="3338419"/>
                </a:cubicBezTo>
                <a:cubicBezTo>
                  <a:pt x="1132460" y="3368717"/>
                  <a:pt x="1199119" y="3391745"/>
                  <a:pt x="1265776" y="3413560"/>
                </a:cubicBezTo>
                <a:cubicBezTo>
                  <a:pt x="1333646" y="3434163"/>
                  <a:pt x="1401515" y="3451130"/>
                  <a:pt x="1470598" y="3463250"/>
                </a:cubicBezTo>
                <a:cubicBezTo>
                  <a:pt x="1745712" y="3514152"/>
                  <a:pt x="2032946" y="3494761"/>
                  <a:pt x="2300789" y="3412348"/>
                </a:cubicBezTo>
                <a:cubicBezTo>
                  <a:pt x="2434104" y="3369930"/>
                  <a:pt x="2562572" y="3311755"/>
                  <a:pt x="2682556" y="3239038"/>
                </a:cubicBezTo>
                <a:cubicBezTo>
                  <a:pt x="2802539" y="3165108"/>
                  <a:pt x="2912828" y="3079059"/>
                  <a:pt x="3012209" y="2979679"/>
                </a:cubicBezTo>
                <a:cubicBezTo>
                  <a:pt x="3110377" y="2880298"/>
                  <a:pt x="3197638" y="2770009"/>
                  <a:pt x="3270355" y="2650026"/>
                </a:cubicBezTo>
                <a:cubicBezTo>
                  <a:pt x="3343073" y="2530041"/>
                  <a:pt x="3400036" y="2400362"/>
                  <a:pt x="3442454" y="2267046"/>
                </a:cubicBezTo>
                <a:cubicBezTo>
                  <a:pt x="3455786" y="2319160"/>
                  <a:pt x="3467905" y="2373699"/>
                  <a:pt x="3475177" y="2428236"/>
                </a:cubicBezTo>
                <a:cubicBezTo>
                  <a:pt x="3461845" y="2463384"/>
                  <a:pt x="3446090" y="2496106"/>
                  <a:pt x="3430334" y="2530041"/>
                </a:cubicBezTo>
                <a:cubicBezTo>
                  <a:pt x="3423062" y="2547008"/>
                  <a:pt x="3413367" y="2562764"/>
                  <a:pt x="3404884" y="2579732"/>
                </a:cubicBezTo>
                <a:cubicBezTo>
                  <a:pt x="3395188" y="2595487"/>
                  <a:pt x="3387916" y="2612454"/>
                  <a:pt x="3378220" y="2628210"/>
                </a:cubicBezTo>
                <a:cubicBezTo>
                  <a:pt x="3360040" y="2659721"/>
                  <a:pt x="3341862" y="2692444"/>
                  <a:pt x="3321258" y="2722743"/>
                </a:cubicBezTo>
                <a:lnTo>
                  <a:pt x="3290959" y="2768798"/>
                </a:lnTo>
                <a:lnTo>
                  <a:pt x="3258236" y="2813639"/>
                </a:lnTo>
                <a:cubicBezTo>
                  <a:pt x="3170975" y="2933624"/>
                  <a:pt x="3067959" y="3041488"/>
                  <a:pt x="2955246" y="3136021"/>
                </a:cubicBezTo>
                <a:cubicBezTo>
                  <a:pt x="2728611" y="3325086"/>
                  <a:pt x="2454708" y="3458402"/>
                  <a:pt x="2166262" y="3517789"/>
                </a:cubicBezTo>
                <a:cubicBezTo>
                  <a:pt x="2022038" y="3548087"/>
                  <a:pt x="1875392" y="3558995"/>
                  <a:pt x="1728744" y="3554147"/>
                </a:cubicBezTo>
                <a:cubicBezTo>
                  <a:pt x="1654815" y="3552935"/>
                  <a:pt x="1582098" y="3544452"/>
                  <a:pt x="1509380" y="3533543"/>
                </a:cubicBezTo>
                <a:cubicBezTo>
                  <a:pt x="1491200" y="3531120"/>
                  <a:pt x="1473021" y="3527484"/>
                  <a:pt x="1454841" y="3523848"/>
                </a:cubicBezTo>
                <a:cubicBezTo>
                  <a:pt x="1437874" y="3520213"/>
                  <a:pt x="1419695" y="3517789"/>
                  <a:pt x="1401515" y="3512941"/>
                </a:cubicBezTo>
                <a:cubicBezTo>
                  <a:pt x="1365157" y="3503245"/>
                  <a:pt x="1330010" y="3495973"/>
                  <a:pt x="1294863" y="3485065"/>
                </a:cubicBezTo>
                <a:lnTo>
                  <a:pt x="1242749" y="3469310"/>
                </a:lnTo>
                <a:lnTo>
                  <a:pt x="1190634" y="3451130"/>
                </a:lnTo>
                <a:cubicBezTo>
                  <a:pt x="1155488" y="3439011"/>
                  <a:pt x="1121553" y="3424467"/>
                  <a:pt x="1087619" y="3411136"/>
                </a:cubicBezTo>
                <a:cubicBezTo>
                  <a:pt x="1070651" y="3403864"/>
                  <a:pt x="1054895" y="3395380"/>
                  <a:pt x="1037928" y="3388108"/>
                </a:cubicBezTo>
                <a:cubicBezTo>
                  <a:pt x="1020960" y="3379625"/>
                  <a:pt x="1003993" y="3372353"/>
                  <a:pt x="988238" y="3363869"/>
                </a:cubicBezTo>
                <a:cubicBezTo>
                  <a:pt x="955515" y="3346902"/>
                  <a:pt x="922792" y="3331147"/>
                  <a:pt x="891281" y="3311755"/>
                </a:cubicBezTo>
                <a:cubicBezTo>
                  <a:pt x="875525" y="3302060"/>
                  <a:pt x="859770" y="3293575"/>
                  <a:pt x="844014" y="3283880"/>
                </a:cubicBezTo>
                <a:lnTo>
                  <a:pt x="797960" y="3253581"/>
                </a:lnTo>
                <a:lnTo>
                  <a:pt x="774933" y="3239038"/>
                </a:lnTo>
                <a:lnTo>
                  <a:pt x="753118" y="3223282"/>
                </a:lnTo>
                <a:lnTo>
                  <a:pt x="708275" y="3190560"/>
                </a:lnTo>
                <a:cubicBezTo>
                  <a:pt x="650101" y="3145716"/>
                  <a:pt x="594351" y="3098451"/>
                  <a:pt x="542237" y="3047548"/>
                </a:cubicBezTo>
                <a:cubicBezTo>
                  <a:pt x="488911" y="2996646"/>
                  <a:pt x="440433" y="2942107"/>
                  <a:pt x="394378" y="2886357"/>
                </a:cubicBezTo>
                <a:cubicBezTo>
                  <a:pt x="349535" y="2829396"/>
                  <a:pt x="305905" y="2770009"/>
                  <a:pt x="268335" y="2708200"/>
                </a:cubicBezTo>
                <a:cubicBezTo>
                  <a:pt x="248943" y="2677900"/>
                  <a:pt x="231976" y="2645178"/>
                  <a:pt x="213796" y="2613667"/>
                </a:cubicBezTo>
                <a:cubicBezTo>
                  <a:pt x="204100" y="2597911"/>
                  <a:pt x="196828" y="2580943"/>
                  <a:pt x="188345" y="2565188"/>
                </a:cubicBezTo>
                <a:cubicBezTo>
                  <a:pt x="179861" y="2549433"/>
                  <a:pt x="171378" y="2533678"/>
                  <a:pt x="164106" y="2516710"/>
                </a:cubicBezTo>
                <a:lnTo>
                  <a:pt x="142291" y="2467019"/>
                </a:lnTo>
                <a:cubicBezTo>
                  <a:pt x="138654" y="2458536"/>
                  <a:pt x="135019" y="2450052"/>
                  <a:pt x="131383" y="2441568"/>
                </a:cubicBezTo>
                <a:lnTo>
                  <a:pt x="121687" y="2416117"/>
                </a:lnTo>
                <a:lnTo>
                  <a:pt x="102296" y="2365214"/>
                </a:lnTo>
                <a:cubicBezTo>
                  <a:pt x="96236" y="2348247"/>
                  <a:pt x="91389" y="2330068"/>
                  <a:pt x="85328" y="2313101"/>
                </a:cubicBezTo>
                <a:cubicBezTo>
                  <a:pt x="73209" y="2279166"/>
                  <a:pt x="64726" y="2244018"/>
                  <a:pt x="55030" y="2208872"/>
                </a:cubicBezTo>
                <a:cubicBezTo>
                  <a:pt x="50182" y="2190692"/>
                  <a:pt x="46546" y="2173725"/>
                  <a:pt x="42910" y="2155546"/>
                </a:cubicBezTo>
                <a:cubicBezTo>
                  <a:pt x="39274" y="2137366"/>
                  <a:pt x="35639" y="2120399"/>
                  <a:pt x="32002" y="2102220"/>
                </a:cubicBezTo>
                <a:cubicBezTo>
                  <a:pt x="18671" y="2030713"/>
                  <a:pt x="7763" y="1959209"/>
                  <a:pt x="4128" y="1886491"/>
                </a:cubicBezTo>
                <a:cubicBezTo>
                  <a:pt x="-5568" y="1742267"/>
                  <a:pt x="1704" y="1596832"/>
                  <a:pt x="27154" y="1453821"/>
                </a:cubicBezTo>
                <a:lnTo>
                  <a:pt x="36850" y="1400495"/>
                </a:lnTo>
                <a:cubicBezTo>
                  <a:pt x="40486" y="1382316"/>
                  <a:pt x="45334" y="1365348"/>
                  <a:pt x="48969" y="1347168"/>
                </a:cubicBezTo>
                <a:cubicBezTo>
                  <a:pt x="53817" y="1330201"/>
                  <a:pt x="57454" y="1312022"/>
                  <a:pt x="62302" y="1295055"/>
                </a:cubicBezTo>
                <a:lnTo>
                  <a:pt x="78056" y="1242940"/>
                </a:lnTo>
                <a:cubicBezTo>
                  <a:pt x="80480" y="1234457"/>
                  <a:pt x="82904" y="1225972"/>
                  <a:pt x="85328" y="1217489"/>
                </a:cubicBezTo>
                <a:lnTo>
                  <a:pt x="93813" y="1190826"/>
                </a:lnTo>
                <a:lnTo>
                  <a:pt x="111991" y="1139924"/>
                </a:lnTo>
                <a:cubicBezTo>
                  <a:pt x="119263" y="1122957"/>
                  <a:pt x="125323" y="1105989"/>
                  <a:pt x="132595" y="1089022"/>
                </a:cubicBezTo>
                <a:cubicBezTo>
                  <a:pt x="138654" y="1072054"/>
                  <a:pt x="145926" y="1055087"/>
                  <a:pt x="153198" y="1039331"/>
                </a:cubicBezTo>
                <a:cubicBezTo>
                  <a:pt x="168954" y="1006608"/>
                  <a:pt x="183498" y="973885"/>
                  <a:pt x="200465" y="942374"/>
                </a:cubicBezTo>
                <a:cubicBezTo>
                  <a:pt x="208948" y="926619"/>
                  <a:pt x="217432" y="910863"/>
                  <a:pt x="225915" y="895108"/>
                </a:cubicBezTo>
                <a:lnTo>
                  <a:pt x="253791" y="847841"/>
                </a:lnTo>
                <a:cubicBezTo>
                  <a:pt x="263487" y="832086"/>
                  <a:pt x="273182" y="816330"/>
                  <a:pt x="282878" y="801787"/>
                </a:cubicBezTo>
                <a:lnTo>
                  <a:pt x="311965" y="756945"/>
                </a:lnTo>
                <a:lnTo>
                  <a:pt x="343476" y="713314"/>
                </a:lnTo>
                <a:cubicBezTo>
                  <a:pt x="354383" y="697558"/>
                  <a:pt x="365291" y="683015"/>
                  <a:pt x="376198" y="669684"/>
                </a:cubicBezTo>
                <a:cubicBezTo>
                  <a:pt x="464672" y="556971"/>
                  <a:pt x="566476" y="453955"/>
                  <a:pt x="679188" y="365481"/>
                </a:cubicBezTo>
                <a:cubicBezTo>
                  <a:pt x="793112" y="277009"/>
                  <a:pt x="916732" y="201867"/>
                  <a:pt x="1047623" y="143693"/>
                </a:cubicBezTo>
                <a:close/>
                <a:moveTo>
                  <a:pt x="2391686" y="138845"/>
                </a:moveTo>
                <a:cubicBezTo>
                  <a:pt x="2413501" y="144904"/>
                  <a:pt x="2436528" y="150965"/>
                  <a:pt x="2458343" y="158237"/>
                </a:cubicBezTo>
                <a:lnTo>
                  <a:pt x="2525002" y="181263"/>
                </a:lnTo>
                <a:cubicBezTo>
                  <a:pt x="2728611" y="279433"/>
                  <a:pt x="2911616" y="417596"/>
                  <a:pt x="3061899" y="584846"/>
                </a:cubicBezTo>
                <a:lnTo>
                  <a:pt x="3024329" y="550912"/>
                </a:lnTo>
                <a:cubicBezTo>
                  <a:pt x="3010996" y="540003"/>
                  <a:pt x="2998877" y="529096"/>
                  <a:pt x="2985546" y="518188"/>
                </a:cubicBezTo>
                <a:cubicBezTo>
                  <a:pt x="2815872" y="353361"/>
                  <a:pt x="2613474" y="222470"/>
                  <a:pt x="2391686" y="138845"/>
                </a:cubicBezTo>
                <a:close/>
                <a:moveTo>
                  <a:pt x="2031734" y="136421"/>
                </a:moveTo>
                <a:lnTo>
                  <a:pt x="2059608" y="136421"/>
                </a:lnTo>
                <a:lnTo>
                  <a:pt x="2110510" y="146117"/>
                </a:lnTo>
                <a:lnTo>
                  <a:pt x="2161413" y="158237"/>
                </a:lnTo>
                <a:lnTo>
                  <a:pt x="2186864" y="164296"/>
                </a:lnTo>
                <a:cubicBezTo>
                  <a:pt x="2195348" y="166720"/>
                  <a:pt x="2203832" y="169144"/>
                  <a:pt x="2212315" y="171567"/>
                </a:cubicBezTo>
                <a:lnTo>
                  <a:pt x="2262006" y="186111"/>
                </a:lnTo>
                <a:cubicBezTo>
                  <a:pt x="2327452" y="207926"/>
                  <a:pt x="2392897" y="232166"/>
                  <a:pt x="2455919" y="262465"/>
                </a:cubicBezTo>
                <a:cubicBezTo>
                  <a:pt x="2583174" y="320639"/>
                  <a:pt x="2700735" y="396992"/>
                  <a:pt x="2807387" y="485466"/>
                </a:cubicBezTo>
                <a:cubicBezTo>
                  <a:pt x="2798903" y="480618"/>
                  <a:pt x="2789207" y="476981"/>
                  <a:pt x="2780724" y="472134"/>
                </a:cubicBezTo>
                <a:cubicBezTo>
                  <a:pt x="2777088" y="469710"/>
                  <a:pt x="2772240" y="467286"/>
                  <a:pt x="2768605" y="464862"/>
                </a:cubicBezTo>
                <a:cubicBezTo>
                  <a:pt x="2532272" y="283068"/>
                  <a:pt x="2245038" y="167932"/>
                  <a:pt x="1949321" y="137633"/>
                </a:cubicBezTo>
                <a:lnTo>
                  <a:pt x="2003858" y="137633"/>
                </a:lnTo>
                <a:close/>
                <a:moveTo>
                  <a:pt x="1780858" y="103698"/>
                </a:moveTo>
                <a:lnTo>
                  <a:pt x="1715412" y="113393"/>
                </a:lnTo>
                <a:lnTo>
                  <a:pt x="1698445" y="115817"/>
                </a:lnTo>
                <a:lnTo>
                  <a:pt x="1681477" y="119453"/>
                </a:lnTo>
                <a:lnTo>
                  <a:pt x="1648755" y="126724"/>
                </a:lnTo>
                <a:cubicBezTo>
                  <a:pt x="1453629" y="142480"/>
                  <a:pt x="1262139" y="193383"/>
                  <a:pt x="1086406" y="277007"/>
                </a:cubicBezTo>
                <a:cubicBezTo>
                  <a:pt x="910671" y="359421"/>
                  <a:pt x="749482" y="475769"/>
                  <a:pt x="613742" y="615145"/>
                </a:cubicBezTo>
                <a:cubicBezTo>
                  <a:pt x="668280" y="544851"/>
                  <a:pt x="728878" y="478193"/>
                  <a:pt x="796747" y="416383"/>
                </a:cubicBezTo>
                <a:cubicBezTo>
                  <a:pt x="867041" y="364268"/>
                  <a:pt x="943395" y="319427"/>
                  <a:pt x="1020960" y="279431"/>
                </a:cubicBezTo>
                <a:cubicBezTo>
                  <a:pt x="1060954" y="260040"/>
                  <a:pt x="1100950" y="241861"/>
                  <a:pt x="1140944" y="224894"/>
                </a:cubicBezTo>
                <a:lnTo>
                  <a:pt x="1202754" y="201866"/>
                </a:lnTo>
                <a:cubicBezTo>
                  <a:pt x="1222145" y="194594"/>
                  <a:pt x="1243961" y="188535"/>
                  <a:pt x="1264563" y="181263"/>
                </a:cubicBezTo>
                <a:cubicBezTo>
                  <a:pt x="1348189" y="155811"/>
                  <a:pt x="1434238" y="133996"/>
                  <a:pt x="1520287" y="121876"/>
                </a:cubicBezTo>
                <a:cubicBezTo>
                  <a:pt x="1606336" y="109757"/>
                  <a:pt x="1693597" y="103698"/>
                  <a:pt x="1780858" y="103698"/>
                </a:cubicBezTo>
                <a:close/>
                <a:moveTo>
                  <a:pt x="1733611" y="284"/>
                </a:moveTo>
                <a:cubicBezTo>
                  <a:pt x="1914554" y="-2955"/>
                  <a:pt x="2095665" y="21587"/>
                  <a:pt x="2269278" y="73399"/>
                </a:cubicBezTo>
                <a:cubicBezTo>
                  <a:pt x="2253523" y="70975"/>
                  <a:pt x="2237767" y="68552"/>
                  <a:pt x="2224436" y="66128"/>
                </a:cubicBezTo>
                <a:cubicBezTo>
                  <a:pt x="2208680" y="63704"/>
                  <a:pt x="2192925" y="62491"/>
                  <a:pt x="2177169" y="61280"/>
                </a:cubicBezTo>
                <a:cubicBezTo>
                  <a:pt x="2135962" y="50371"/>
                  <a:pt x="2093544" y="43100"/>
                  <a:pt x="2051125" y="35828"/>
                </a:cubicBezTo>
                <a:cubicBezTo>
                  <a:pt x="2029310" y="33404"/>
                  <a:pt x="2008707" y="29769"/>
                  <a:pt x="1986892" y="27345"/>
                </a:cubicBezTo>
                <a:cubicBezTo>
                  <a:pt x="1965077" y="24921"/>
                  <a:pt x="1944473" y="22497"/>
                  <a:pt x="1922658" y="21285"/>
                </a:cubicBezTo>
                <a:cubicBezTo>
                  <a:pt x="1900842" y="20073"/>
                  <a:pt x="1880240" y="16437"/>
                  <a:pt x="1858424" y="16437"/>
                </a:cubicBezTo>
                <a:lnTo>
                  <a:pt x="1794190" y="14013"/>
                </a:lnTo>
                <a:cubicBezTo>
                  <a:pt x="1772375" y="14013"/>
                  <a:pt x="1751772" y="15225"/>
                  <a:pt x="1729957" y="15225"/>
                </a:cubicBezTo>
                <a:lnTo>
                  <a:pt x="1697233" y="16437"/>
                </a:lnTo>
                <a:cubicBezTo>
                  <a:pt x="1687538" y="17649"/>
                  <a:pt x="1676631" y="17649"/>
                  <a:pt x="1665722" y="18861"/>
                </a:cubicBezTo>
                <a:cubicBezTo>
                  <a:pt x="1493624" y="28556"/>
                  <a:pt x="1323950" y="64915"/>
                  <a:pt x="1162760" y="125513"/>
                </a:cubicBezTo>
                <a:cubicBezTo>
                  <a:pt x="1172456" y="120665"/>
                  <a:pt x="1179727" y="117030"/>
                  <a:pt x="1185787" y="113393"/>
                </a:cubicBezTo>
                <a:cubicBezTo>
                  <a:pt x="1191847" y="110969"/>
                  <a:pt x="1197906" y="107334"/>
                  <a:pt x="1203967" y="104910"/>
                </a:cubicBezTo>
                <a:cubicBezTo>
                  <a:pt x="1216086" y="98850"/>
                  <a:pt x="1228206" y="92791"/>
                  <a:pt x="1250021" y="84306"/>
                </a:cubicBezTo>
                <a:cubicBezTo>
                  <a:pt x="1260928" y="79459"/>
                  <a:pt x="1274260" y="74611"/>
                  <a:pt x="1290015" y="69763"/>
                </a:cubicBezTo>
                <a:cubicBezTo>
                  <a:pt x="1305771" y="64915"/>
                  <a:pt x="1325163" y="57643"/>
                  <a:pt x="1349402" y="51584"/>
                </a:cubicBezTo>
                <a:cubicBezTo>
                  <a:pt x="1373641" y="45524"/>
                  <a:pt x="1401515" y="38252"/>
                  <a:pt x="1435450" y="30980"/>
                </a:cubicBezTo>
                <a:cubicBezTo>
                  <a:pt x="1452418" y="28556"/>
                  <a:pt x="1470598" y="24921"/>
                  <a:pt x="1489989" y="21285"/>
                </a:cubicBezTo>
                <a:cubicBezTo>
                  <a:pt x="1499685" y="20073"/>
                  <a:pt x="1509380" y="17649"/>
                  <a:pt x="1520287" y="16437"/>
                </a:cubicBezTo>
                <a:cubicBezTo>
                  <a:pt x="1529983" y="15225"/>
                  <a:pt x="1542102" y="14013"/>
                  <a:pt x="1553011" y="12801"/>
                </a:cubicBezTo>
                <a:cubicBezTo>
                  <a:pt x="1613003" y="5530"/>
                  <a:pt x="1673298" y="1364"/>
                  <a:pt x="1733611" y="284"/>
                </a:cubicBezTo>
                <a:close/>
              </a:path>
            </a:pathLst>
          </a:custGeom>
        </p:spPr>
      </p:pic>
      <p:pic>
        <p:nvPicPr>
          <p:cNvPr id="1026" name="Picture 2" descr="Modifica fo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303" y="2326279"/>
            <a:ext cx="1384595" cy="13845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4650107" y="4254237"/>
            <a:ext cx="3816424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Selene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Bottosso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: 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0586 231 259 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  <a:hlinkClick r:id="rId6"/>
              </a:rPr>
              <a:t>selene.bottosso@lg.camcom.it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 </a:t>
            </a:r>
            <a:r>
              <a:rPr lang="fr-FR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 </a:t>
            </a:r>
            <a:endParaRPr lang="fr-FR" b="1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pic>
        <p:nvPicPr>
          <p:cNvPr id="10" name="Segnaposto immagine 10" descr="Immagine che contiene acqua, esterni, barca, cane&#10;&#10;Descrizione generata automaticamente">
            <a:extLst>
              <a:ext uri="{FF2B5EF4-FFF2-40B4-BE49-F238E27FC236}">
                <a16:creationId xmlns="" xmlns:a16="http://schemas.microsoft.com/office/drawing/2014/main" id="{95155694-E70F-4159-85F5-64EBDD3FBB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515" r="22515"/>
          <a:stretch>
            <a:fillRect/>
          </a:stretch>
        </p:blipFill>
        <p:spPr>
          <a:xfrm>
            <a:off x="2216173" y="3811071"/>
            <a:ext cx="1635747" cy="1673438"/>
          </a:xfrm>
          <a:custGeom>
            <a:avLst/>
            <a:gdLst>
              <a:gd name="connsiteX0" fmla="*/ 3249753 w 3475177"/>
              <a:gd name="connsiteY0" fmla="*/ 1073266 h 3555252"/>
              <a:gd name="connsiteX1" fmla="*/ 3250964 w 3475177"/>
              <a:gd name="connsiteY1" fmla="*/ 1073266 h 3555252"/>
              <a:gd name="connsiteX2" fmla="*/ 3275203 w 3475177"/>
              <a:gd name="connsiteY2" fmla="*/ 1131440 h 3555252"/>
              <a:gd name="connsiteX3" fmla="*/ 3249753 w 3475177"/>
              <a:gd name="connsiteY3" fmla="*/ 1073266 h 3555252"/>
              <a:gd name="connsiteX4" fmla="*/ 3346710 w 3475177"/>
              <a:gd name="connsiteY4" fmla="*/ 1030848 h 3555252"/>
              <a:gd name="connsiteX5" fmla="*/ 3347921 w 3475177"/>
              <a:gd name="connsiteY5" fmla="*/ 1030848 h 3555252"/>
              <a:gd name="connsiteX6" fmla="*/ 3373373 w 3475177"/>
              <a:gd name="connsiteY6" fmla="*/ 1092657 h 3555252"/>
              <a:gd name="connsiteX7" fmla="*/ 3346710 w 3475177"/>
              <a:gd name="connsiteY7" fmla="*/ 1030848 h 3555252"/>
              <a:gd name="connsiteX8" fmla="*/ 3150151 w 3475177"/>
              <a:gd name="connsiteY8" fmla="*/ 887586 h 3555252"/>
              <a:gd name="connsiteX9" fmla="*/ 3167338 w 3475177"/>
              <a:gd name="connsiteY9" fmla="*/ 913287 h 3555252"/>
              <a:gd name="connsiteX10" fmla="*/ 3166127 w 3475177"/>
              <a:gd name="connsiteY10" fmla="*/ 913287 h 3555252"/>
              <a:gd name="connsiteX11" fmla="*/ 3110897 w 3475177"/>
              <a:gd name="connsiteY11" fmla="*/ 828890 h 3555252"/>
              <a:gd name="connsiteX12" fmla="*/ 3123708 w 3475177"/>
              <a:gd name="connsiteY12" fmla="*/ 846628 h 3555252"/>
              <a:gd name="connsiteX13" fmla="*/ 3138251 w 3475177"/>
              <a:gd name="connsiteY13" fmla="*/ 868444 h 3555252"/>
              <a:gd name="connsiteX14" fmla="*/ 3150151 w 3475177"/>
              <a:gd name="connsiteY14" fmla="*/ 887586 h 3555252"/>
              <a:gd name="connsiteX15" fmla="*/ 486486 w 3475177"/>
              <a:gd name="connsiteY15" fmla="*/ 719373 h 3555252"/>
              <a:gd name="connsiteX16" fmla="*/ 462247 w 3475177"/>
              <a:gd name="connsiteY16" fmla="*/ 763004 h 3555252"/>
              <a:gd name="connsiteX17" fmla="*/ 439220 w 3475177"/>
              <a:gd name="connsiteY17" fmla="*/ 809058 h 3555252"/>
              <a:gd name="connsiteX18" fmla="*/ 428312 w 3475177"/>
              <a:gd name="connsiteY18" fmla="*/ 832085 h 3555252"/>
              <a:gd name="connsiteX19" fmla="*/ 417405 w 3475177"/>
              <a:gd name="connsiteY19" fmla="*/ 855113 h 3555252"/>
              <a:gd name="connsiteX20" fmla="*/ 396801 w 3475177"/>
              <a:gd name="connsiteY20" fmla="*/ 902378 h 3555252"/>
              <a:gd name="connsiteX21" fmla="*/ 171377 w 3475177"/>
              <a:gd name="connsiteY21" fmla="*/ 1561685 h 3555252"/>
              <a:gd name="connsiteX22" fmla="*/ 168953 w 3475177"/>
              <a:gd name="connsiteY22" fmla="*/ 1911942 h 3555252"/>
              <a:gd name="connsiteX23" fmla="*/ 241670 w 3475177"/>
              <a:gd name="connsiteY23" fmla="*/ 2254925 h 3555252"/>
              <a:gd name="connsiteX24" fmla="*/ 596775 w 3475177"/>
              <a:gd name="connsiteY24" fmla="*/ 2853633 h 3555252"/>
              <a:gd name="connsiteX25" fmla="*/ 1170031 w 3475177"/>
              <a:gd name="connsiteY25" fmla="*/ 3248732 h 3555252"/>
              <a:gd name="connsiteX26" fmla="*/ 1856000 w 3475177"/>
              <a:gd name="connsiteY26" fmla="*/ 3366293 h 3555252"/>
              <a:gd name="connsiteX27" fmla="*/ 2528637 w 3475177"/>
              <a:gd name="connsiteY27" fmla="*/ 3185710 h 3555252"/>
              <a:gd name="connsiteX28" fmla="*/ 3063111 w 3475177"/>
              <a:gd name="connsiteY28" fmla="*/ 2739709 h 3555252"/>
              <a:gd name="connsiteX29" fmla="*/ 3362464 w 3475177"/>
              <a:gd name="connsiteY29" fmla="*/ 2110703 h 3555252"/>
              <a:gd name="connsiteX30" fmla="*/ 3409730 w 3475177"/>
              <a:gd name="connsiteY30" fmla="*/ 2260986 h 3555252"/>
              <a:gd name="connsiteX31" fmla="*/ 3031600 w 3475177"/>
              <a:gd name="connsiteY31" fmla="*/ 2898477 h 3555252"/>
              <a:gd name="connsiteX32" fmla="*/ 2421984 w 3475177"/>
              <a:gd name="connsiteY32" fmla="*/ 3314178 h 3555252"/>
              <a:gd name="connsiteX33" fmla="*/ 1696021 w 3475177"/>
              <a:gd name="connsiteY33" fmla="*/ 3431739 h 3555252"/>
              <a:gd name="connsiteX34" fmla="*/ 991873 w 3475177"/>
              <a:gd name="connsiteY34" fmla="*/ 3230554 h 3555252"/>
              <a:gd name="connsiteX35" fmla="*/ 441644 w 3475177"/>
              <a:gd name="connsiteY35" fmla="*/ 2751829 h 3555252"/>
              <a:gd name="connsiteX36" fmla="*/ 148350 w 3475177"/>
              <a:gd name="connsiteY36" fmla="*/ 2087675 h 3555252"/>
              <a:gd name="connsiteX37" fmla="*/ 165317 w 3475177"/>
              <a:gd name="connsiteY37" fmla="*/ 1364136 h 3555252"/>
              <a:gd name="connsiteX38" fmla="*/ 290149 w 3475177"/>
              <a:gd name="connsiteY38" fmla="*/ 1023575 h 3555252"/>
              <a:gd name="connsiteX39" fmla="*/ 486486 w 3475177"/>
              <a:gd name="connsiteY39" fmla="*/ 719373 h 3555252"/>
              <a:gd name="connsiteX40" fmla="*/ 3090986 w 3475177"/>
              <a:gd name="connsiteY40" fmla="*/ 629688 h 3555252"/>
              <a:gd name="connsiteX41" fmla="*/ 3098257 w 3475177"/>
              <a:gd name="connsiteY41" fmla="*/ 633323 h 3555252"/>
              <a:gd name="connsiteX42" fmla="*/ 3106740 w 3475177"/>
              <a:gd name="connsiteY42" fmla="*/ 638171 h 3555252"/>
              <a:gd name="connsiteX43" fmla="*/ 3140675 w 3475177"/>
              <a:gd name="connsiteY43" fmla="*/ 680591 h 3555252"/>
              <a:gd name="connsiteX44" fmla="*/ 3173399 w 3475177"/>
              <a:gd name="connsiteY44" fmla="*/ 724221 h 3555252"/>
              <a:gd name="connsiteX45" fmla="*/ 3214605 w 3475177"/>
              <a:gd name="connsiteY45" fmla="*/ 784819 h 3555252"/>
              <a:gd name="connsiteX46" fmla="*/ 3263084 w 3475177"/>
              <a:gd name="connsiteY46" fmla="*/ 863596 h 3555252"/>
              <a:gd name="connsiteX47" fmla="*/ 3286110 w 3475177"/>
              <a:gd name="connsiteY47" fmla="*/ 904802 h 3555252"/>
              <a:gd name="connsiteX48" fmla="*/ 3297019 w 3475177"/>
              <a:gd name="connsiteY48" fmla="*/ 925406 h 3555252"/>
              <a:gd name="connsiteX49" fmla="*/ 3306714 w 3475177"/>
              <a:gd name="connsiteY49" fmla="*/ 946009 h 3555252"/>
              <a:gd name="connsiteX50" fmla="*/ 3304290 w 3475177"/>
              <a:gd name="connsiteY50" fmla="*/ 944798 h 3555252"/>
              <a:gd name="connsiteX51" fmla="*/ 3281262 w 3475177"/>
              <a:gd name="connsiteY51" fmla="*/ 902378 h 3555252"/>
              <a:gd name="connsiteX52" fmla="*/ 3257023 w 3475177"/>
              <a:gd name="connsiteY52" fmla="*/ 859961 h 3555252"/>
              <a:gd name="connsiteX53" fmla="*/ 3204910 w 3475177"/>
              <a:gd name="connsiteY53" fmla="*/ 777547 h 3555252"/>
              <a:gd name="connsiteX54" fmla="*/ 3163703 w 3475177"/>
              <a:gd name="connsiteY54" fmla="*/ 720585 h 3555252"/>
              <a:gd name="connsiteX55" fmla="*/ 3128556 w 3475177"/>
              <a:gd name="connsiteY55" fmla="*/ 674530 h 3555252"/>
              <a:gd name="connsiteX56" fmla="*/ 3110377 w 3475177"/>
              <a:gd name="connsiteY56" fmla="*/ 651503 h 3555252"/>
              <a:gd name="connsiteX57" fmla="*/ 2901920 w 3475177"/>
              <a:gd name="connsiteY57" fmla="*/ 583634 h 3555252"/>
              <a:gd name="connsiteX58" fmla="*/ 2922523 w 3475177"/>
              <a:gd name="connsiteY58" fmla="*/ 592117 h 3555252"/>
              <a:gd name="connsiteX59" fmla="*/ 3054475 w 3475177"/>
              <a:gd name="connsiteY59" fmla="*/ 744521 h 3555252"/>
              <a:gd name="connsiteX60" fmla="*/ 3110897 w 3475177"/>
              <a:gd name="connsiteY60" fmla="*/ 828890 h 3555252"/>
              <a:gd name="connsiteX61" fmla="*/ 3107953 w 3475177"/>
              <a:gd name="connsiteY61" fmla="*/ 824813 h 3555252"/>
              <a:gd name="connsiteX62" fmla="*/ 3077653 w 3475177"/>
              <a:gd name="connsiteY62" fmla="*/ 781183 h 3555252"/>
              <a:gd name="connsiteX63" fmla="*/ 3044931 w 3475177"/>
              <a:gd name="connsiteY63" fmla="*/ 739976 h 3555252"/>
              <a:gd name="connsiteX64" fmla="*/ 3027964 w 3475177"/>
              <a:gd name="connsiteY64" fmla="*/ 719373 h 3555252"/>
              <a:gd name="connsiteX65" fmla="*/ 3010996 w 3475177"/>
              <a:gd name="connsiteY65" fmla="*/ 698769 h 3555252"/>
              <a:gd name="connsiteX66" fmla="*/ 2975849 w 3475177"/>
              <a:gd name="connsiteY66" fmla="*/ 658775 h 3555252"/>
              <a:gd name="connsiteX67" fmla="*/ 2901920 w 3475177"/>
              <a:gd name="connsiteY67" fmla="*/ 583634 h 3555252"/>
              <a:gd name="connsiteX68" fmla="*/ 1780859 w 3475177"/>
              <a:gd name="connsiteY68" fmla="*/ 195807 h 3555252"/>
              <a:gd name="connsiteX69" fmla="*/ 3332166 w 3475177"/>
              <a:gd name="connsiteY69" fmla="*/ 1747115 h 3555252"/>
              <a:gd name="connsiteX70" fmla="*/ 3324156 w 3475177"/>
              <a:gd name="connsiteY70" fmla="*/ 1905727 h 3555252"/>
              <a:gd name="connsiteX71" fmla="*/ 3303087 w 3475177"/>
              <a:gd name="connsiteY71" fmla="*/ 2043782 h 3555252"/>
              <a:gd name="connsiteX72" fmla="*/ 3306714 w 3475177"/>
              <a:gd name="connsiteY72" fmla="*/ 2051316 h 3555252"/>
              <a:gd name="connsiteX73" fmla="*/ 3334590 w 3475177"/>
              <a:gd name="connsiteY73" fmla="*/ 2121610 h 3555252"/>
              <a:gd name="connsiteX74" fmla="*/ 3064323 w 3475177"/>
              <a:gd name="connsiteY74" fmla="*/ 2687596 h 3555252"/>
              <a:gd name="connsiteX75" fmla="*/ 2597718 w 3475177"/>
              <a:gd name="connsiteY75" fmla="*/ 3104510 h 3555252"/>
              <a:gd name="connsiteX76" fmla="*/ 2008706 w 3475177"/>
              <a:gd name="connsiteY76" fmla="*/ 3308119 h 3555252"/>
              <a:gd name="connsiteX77" fmla="*/ 1389396 w 3475177"/>
              <a:gd name="connsiteY77" fmla="*/ 3269336 h 3555252"/>
              <a:gd name="connsiteX78" fmla="*/ 835530 w 3475177"/>
              <a:gd name="connsiteY78" fmla="*/ 2994221 h 3555252"/>
              <a:gd name="connsiteX79" fmla="*/ 431948 w 3475177"/>
              <a:gd name="connsiteY79" fmla="*/ 2528828 h 3555252"/>
              <a:gd name="connsiteX80" fmla="*/ 240459 w 3475177"/>
              <a:gd name="connsiteY80" fmla="*/ 1945876 h 3555252"/>
              <a:gd name="connsiteX81" fmla="*/ 237747 w 3475177"/>
              <a:gd name="connsiteY81" fmla="*/ 1906951 h 3555252"/>
              <a:gd name="connsiteX82" fmla="*/ 237562 w 3475177"/>
              <a:gd name="connsiteY82" fmla="*/ 1905727 h 3555252"/>
              <a:gd name="connsiteX83" fmla="*/ 237293 w 3475177"/>
              <a:gd name="connsiteY83" fmla="*/ 1900425 h 3555252"/>
              <a:gd name="connsiteX84" fmla="*/ 229778 w 3475177"/>
              <a:gd name="connsiteY84" fmla="*/ 1792526 h 3555252"/>
              <a:gd name="connsiteX85" fmla="*/ 230518 w 3475177"/>
              <a:gd name="connsiteY85" fmla="*/ 1766237 h 3555252"/>
              <a:gd name="connsiteX86" fmla="*/ 229552 w 3475177"/>
              <a:gd name="connsiteY86" fmla="*/ 1747115 h 3555252"/>
              <a:gd name="connsiteX87" fmla="*/ 232943 w 3475177"/>
              <a:gd name="connsiteY87" fmla="*/ 1679963 h 3555252"/>
              <a:gd name="connsiteX88" fmla="*/ 234096 w 3475177"/>
              <a:gd name="connsiteY88" fmla="*/ 1638948 h 3555252"/>
              <a:gd name="connsiteX89" fmla="*/ 235621 w 3475177"/>
              <a:gd name="connsiteY89" fmla="*/ 1626932 h 3555252"/>
              <a:gd name="connsiteX90" fmla="*/ 237562 w 3475177"/>
              <a:gd name="connsiteY90" fmla="*/ 1588503 h 3555252"/>
              <a:gd name="connsiteX91" fmla="*/ 1780859 w 3475177"/>
              <a:gd name="connsiteY91" fmla="*/ 195807 h 3555252"/>
              <a:gd name="connsiteX92" fmla="*/ 1047623 w 3475177"/>
              <a:gd name="connsiteY92" fmla="*/ 143693 h 3555252"/>
              <a:gd name="connsiteX93" fmla="*/ 879162 w 3475177"/>
              <a:gd name="connsiteY93" fmla="*/ 263676 h 3555252"/>
              <a:gd name="connsiteX94" fmla="*/ 549509 w 3475177"/>
              <a:gd name="connsiteY94" fmla="*/ 523036 h 3555252"/>
              <a:gd name="connsiteX95" fmla="*/ 291361 w 3475177"/>
              <a:gd name="connsiteY95" fmla="*/ 852689 h 3555252"/>
              <a:gd name="connsiteX96" fmla="*/ 119263 w 3475177"/>
              <a:gd name="connsiteY96" fmla="*/ 1235668 h 3555252"/>
              <a:gd name="connsiteX97" fmla="*/ 45334 w 3475177"/>
              <a:gd name="connsiteY97" fmla="*/ 1647734 h 3555252"/>
              <a:gd name="connsiteX98" fmla="*/ 70785 w 3475177"/>
              <a:gd name="connsiteY98" fmla="*/ 2065861 h 3555252"/>
              <a:gd name="connsiteX99" fmla="*/ 92600 w 3475177"/>
              <a:gd name="connsiteY99" fmla="*/ 2168877 h 3555252"/>
              <a:gd name="connsiteX100" fmla="*/ 105932 w 3475177"/>
              <a:gd name="connsiteY100" fmla="*/ 2219779 h 3555252"/>
              <a:gd name="connsiteX101" fmla="*/ 120476 w 3475177"/>
              <a:gd name="connsiteY101" fmla="*/ 2270682 h 3555252"/>
              <a:gd name="connsiteX102" fmla="*/ 195617 w 3475177"/>
              <a:gd name="connsiteY102" fmla="*/ 2467019 h 3555252"/>
              <a:gd name="connsiteX103" fmla="*/ 293785 w 3475177"/>
              <a:gd name="connsiteY103" fmla="*/ 2652449 h 3555252"/>
              <a:gd name="connsiteX104" fmla="*/ 413770 w 3475177"/>
              <a:gd name="connsiteY104" fmla="*/ 2824548 h 3555252"/>
              <a:gd name="connsiteX105" fmla="*/ 553144 w 3475177"/>
              <a:gd name="connsiteY105" fmla="*/ 2982102 h 3555252"/>
              <a:gd name="connsiteX106" fmla="*/ 710699 w 3475177"/>
              <a:gd name="connsiteY106" fmla="*/ 3120266 h 3555252"/>
              <a:gd name="connsiteX107" fmla="*/ 882797 w 3475177"/>
              <a:gd name="connsiteY107" fmla="*/ 3240249 h 3555252"/>
              <a:gd name="connsiteX108" fmla="*/ 928851 w 3475177"/>
              <a:gd name="connsiteY108" fmla="*/ 3266912 h 3555252"/>
              <a:gd name="connsiteX109" fmla="*/ 951879 w 3475177"/>
              <a:gd name="connsiteY109" fmla="*/ 3280245 h 3555252"/>
              <a:gd name="connsiteX110" fmla="*/ 974906 w 3475177"/>
              <a:gd name="connsiteY110" fmla="*/ 3292364 h 3555252"/>
              <a:gd name="connsiteX111" fmla="*/ 1022173 w 3475177"/>
              <a:gd name="connsiteY111" fmla="*/ 3316603 h 3555252"/>
              <a:gd name="connsiteX112" fmla="*/ 1069439 w 3475177"/>
              <a:gd name="connsiteY112" fmla="*/ 3338419 h 3555252"/>
              <a:gd name="connsiteX113" fmla="*/ 1265776 w 3475177"/>
              <a:gd name="connsiteY113" fmla="*/ 3413560 h 3555252"/>
              <a:gd name="connsiteX114" fmla="*/ 1470598 w 3475177"/>
              <a:gd name="connsiteY114" fmla="*/ 3463250 h 3555252"/>
              <a:gd name="connsiteX115" fmla="*/ 2300789 w 3475177"/>
              <a:gd name="connsiteY115" fmla="*/ 3412348 h 3555252"/>
              <a:gd name="connsiteX116" fmla="*/ 2682556 w 3475177"/>
              <a:gd name="connsiteY116" fmla="*/ 3239038 h 3555252"/>
              <a:gd name="connsiteX117" fmla="*/ 3012209 w 3475177"/>
              <a:gd name="connsiteY117" fmla="*/ 2979679 h 3555252"/>
              <a:gd name="connsiteX118" fmla="*/ 3270355 w 3475177"/>
              <a:gd name="connsiteY118" fmla="*/ 2650026 h 3555252"/>
              <a:gd name="connsiteX119" fmla="*/ 3442454 w 3475177"/>
              <a:gd name="connsiteY119" fmla="*/ 2267046 h 3555252"/>
              <a:gd name="connsiteX120" fmla="*/ 3475177 w 3475177"/>
              <a:gd name="connsiteY120" fmla="*/ 2428236 h 3555252"/>
              <a:gd name="connsiteX121" fmla="*/ 3430334 w 3475177"/>
              <a:gd name="connsiteY121" fmla="*/ 2530041 h 3555252"/>
              <a:gd name="connsiteX122" fmla="*/ 3404884 w 3475177"/>
              <a:gd name="connsiteY122" fmla="*/ 2579732 h 3555252"/>
              <a:gd name="connsiteX123" fmla="*/ 3378220 w 3475177"/>
              <a:gd name="connsiteY123" fmla="*/ 2628210 h 3555252"/>
              <a:gd name="connsiteX124" fmla="*/ 3321258 w 3475177"/>
              <a:gd name="connsiteY124" fmla="*/ 2722743 h 3555252"/>
              <a:gd name="connsiteX125" fmla="*/ 3290959 w 3475177"/>
              <a:gd name="connsiteY125" fmla="*/ 2768798 h 3555252"/>
              <a:gd name="connsiteX126" fmla="*/ 3258236 w 3475177"/>
              <a:gd name="connsiteY126" fmla="*/ 2813639 h 3555252"/>
              <a:gd name="connsiteX127" fmla="*/ 2955246 w 3475177"/>
              <a:gd name="connsiteY127" fmla="*/ 3136021 h 3555252"/>
              <a:gd name="connsiteX128" fmla="*/ 2166262 w 3475177"/>
              <a:gd name="connsiteY128" fmla="*/ 3517789 h 3555252"/>
              <a:gd name="connsiteX129" fmla="*/ 1728744 w 3475177"/>
              <a:gd name="connsiteY129" fmla="*/ 3554147 h 3555252"/>
              <a:gd name="connsiteX130" fmla="*/ 1509380 w 3475177"/>
              <a:gd name="connsiteY130" fmla="*/ 3533543 h 3555252"/>
              <a:gd name="connsiteX131" fmla="*/ 1454841 w 3475177"/>
              <a:gd name="connsiteY131" fmla="*/ 3523848 h 3555252"/>
              <a:gd name="connsiteX132" fmla="*/ 1401515 w 3475177"/>
              <a:gd name="connsiteY132" fmla="*/ 3512941 h 3555252"/>
              <a:gd name="connsiteX133" fmla="*/ 1294863 w 3475177"/>
              <a:gd name="connsiteY133" fmla="*/ 3485065 h 3555252"/>
              <a:gd name="connsiteX134" fmla="*/ 1242749 w 3475177"/>
              <a:gd name="connsiteY134" fmla="*/ 3469310 h 3555252"/>
              <a:gd name="connsiteX135" fmla="*/ 1190634 w 3475177"/>
              <a:gd name="connsiteY135" fmla="*/ 3451130 h 3555252"/>
              <a:gd name="connsiteX136" fmla="*/ 1087619 w 3475177"/>
              <a:gd name="connsiteY136" fmla="*/ 3411136 h 3555252"/>
              <a:gd name="connsiteX137" fmla="*/ 1037928 w 3475177"/>
              <a:gd name="connsiteY137" fmla="*/ 3388108 h 3555252"/>
              <a:gd name="connsiteX138" fmla="*/ 988238 w 3475177"/>
              <a:gd name="connsiteY138" fmla="*/ 3363869 h 3555252"/>
              <a:gd name="connsiteX139" fmla="*/ 891281 w 3475177"/>
              <a:gd name="connsiteY139" fmla="*/ 3311755 h 3555252"/>
              <a:gd name="connsiteX140" fmla="*/ 844014 w 3475177"/>
              <a:gd name="connsiteY140" fmla="*/ 3283880 h 3555252"/>
              <a:gd name="connsiteX141" fmla="*/ 797960 w 3475177"/>
              <a:gd name="connsiteY141" fmla="*/ 3253581 h 3555252"/>
              <a:gd name="connsiteX142" fmla="*/ 774933 w 3475177"/>
              <a:gd name="connsiteY142" fmla="*/ 3239038 h 3555252"/>
              <a:gd name="connsiteX143" fmla="*/ 753118 w 3475177"/>
              <a:gd name="connsiteY143" fmla="*/ 3223282 h 3555252"/>
              <a:gd name="connsiteX144" fmla="*/ 708275 w 3475177"/>
              <a:gd name="connsiteY144" fmla="*/ 3190560 h 3555252"/>
              <a:gd name="connsiteX145" fmla="*/ 542237 w 3475177"/>
              <a:gd name="connsiteY145" fmla="*/ 3047548 h 3555252"/>
              <a:gd name="connsiteX146" fmla="*/ 394378 w 3475177"/>
              <a:gd name="connsiteY146" fmla="*/ 2886357 h 3555252"/>
              <a:gd name="connsiteX147" fmla="*/ 268335 w 3475177"/>
              <a:gd name="connsiteY147" fmla="*/ 2708200 h 3555252"/>
              <a:gd name="connsiteX148" fmla="*/ 213796 w 3475177"/>
              <a:gd name="connsiteY148" fmla="*/ 2613667 h 3555252"/>
              <a:gd name="connsiteX149" fmla="*/ 188345 w 3475177"/>
              <a:gd name="connsiteY149" fmla="*/ 2565188 h 3555252"/>
              <a:gd name="connsiteX150" fmla="*/ 164106 w 3475177"/>
              <a:gd name="connsiteY150" fmla="*/ 2516710 h 3555252"/>
              <a:gd name="connsiteX151" fmla="*/ 142291 w 3475177"/>
              <a:gd name="connsiteY151" fmla="*/ 2467019 h 3555252"/>
              <a:gd name="connsiteX152" fmla="*/ 131383 w 3475177"/>
              <a:gd name="connsiteY152" fmla="*/ 2441568 h 3555252"/>
              <a:gd name="connsiteX153" fmla="*/ 121687 w 3475177"/>
              <a:gd name="connsiteY153" fmla="*/ 2416117 h 3555252"/>
              <a:gd name="connsiteX154" fmla="*/ 102296 w 3475177"/>
              <a:gd name="connsiteY154" fmla="*/ 2365214 h 3555252"/>
              <a:gd name="connsiteX155" fmla="*/ 85328 w 3475177"/>
              <a:gd name="connsiteY155" fmla="*/ 2313101 h 3555252"/>
              <a:gd name="connsiteX156" fmla="*/ 55030 w 3475177"/>
              <a:gd name="connsiteY156" fmla="*/ 2208872 h 3555252"/>
              <a:gd name="connsiteX157" fmla="*/ 42910 w 3475177"/>
              <a:gd name="connsiteY157" fmla="*/ 2155546 h 3555252"/>
              <a:gd name="connsiteX158" fmla="*/ 32002 w 3475177"/>
              <a:gd name="connsiteY158" fmla="*/ 2102220 h 3555252"/>
              <a:gd name="connsiteX159" fmla="*/ 4128 w 3475177"/>
              <a:gd name="connsiteY159" fmla="*/ 1886491 h 3555252"/>
              <a:gd name="connsiteX160" fmla="*/ 27154 w 3475177"/>
              <a:gd name="connsiteY160" fmla="*/ 1453821 h 3555252"/>
              <a:gd name="connsiteX161" fmla="*/ 36850 w 3475177"/>
              <a:gd name="connsiteY161" fmla="*/ 1400495 h 3555252"/>
              <a:gd name="connsiteX162" fmla="*/ 48969 w 3475177"/>
              <a:gd name="connsiteY162" fmla="*/ 1347168 h 3555252"/>
              <a:gd name="connsiteX163" fmla="*/ 62302 w 3475177"/>
              <a:gd name="connsiteY163" fmla="*/ 1295055 h 3555252"/>
              <a:gd name="connsiteX164" fmla="*/ 78056 w 3475177"/>
              <a:gd name="connsiteY164" fmla="*/ 1242940 h 3555252"/>
              <a:gd name="connsiteX165" fmla="*/ 85328 w 3475177"/>
              <a:gd name="connsiteY165" fmla="*/ 1217489 h 3555252"/>
              <a:gd name="connsiteX166" fmla="*/ 93813 w 3475177"/>
              <a:gd name="connsiteY166" fmla="*/ 1190826 h 3555252"/>
              <a:gd name="connsiteX167" fmla="*/ 111991 w 3475177"/>
              <a:gd name="connsiteY167" fmla="*/ 1139924 h 3555252"/>
              <a:gd name="connsiteX168" fmla="*/ 132595 w 3475177"/>
              <a:gd name="connsiteY168" fmla="*/ 1089022 h 3555252"/>
              <a:gd name="connsiteX169" fmla="*/ 153198 w 3475177"/>
              <a:gd name="connsiteY169" fmla="*/ 1039331 h 3555252"/>
              <a:gd name="connsiteX170" fmla="*/ 200465 w 3475177"/>
              <a:gd name="connsiteY170" fmla="*/ 942374 h 3555252"/>
              <a:gd name="connsiteX171" fmla="*/ 225915 w 3475177"/>
              <a:gd name="connsiteY171" fmla="*/ 895108 h 3555252"/>
              <a:gd name="connsiteX172" fmla="*/ 253791 w 3475177"/>
              <a:gd name="connsiteY172" fmla="*/ 847841 h 3555252"/>
              <a:gd name="connsiteX173" fmla="*/ 282878 w 3475177"/>
              <a:gd name="connsiteY173" fmla="*/ 801787 h 3555252"/>
              <a:gd name="connsiteX174" fmla="*/ 311965 w 3475177"/>
              <a:gd name="connsiteY174" fmla="*/ 756945 h 3555252"/>
              <a:gd name="connsiteX175" fmla="*/ 343476 w 3475177"/>
              <a:gd name="connsiteY175" fmla="*/ 713314 h 3555252"/>
              <a:gd name="connsiteX176" fmla="*/ 376198 w 3475177"/>
              <a:gd name="connsiteY176" fmla="*/ 669684 h 3555252"/>
              <a:gd name="connsiteX177" fmla="*/ 679188 w 3475177"/>
              <a:gd name="connsiteY177" fmla="*/ 365481 h 3555252"/>
              <a:gd name="connsiteX178" fmla="*/ 1047623 w 3475177"/>
              <a:gd name="connsiteY178" fmla="*/ 143693 h 3555252"/>
              <a:gd name="connsiteX179" fmla="*/ 2391686 w 3475177"/>
              <a:gd name="connsiteY179" fmla="*/ 138845 h 3555252"/>
              <a:gd name="connsiteX180" fmla="*/ 2458343 w 3475177"/>
              <a:gd name="connsiteY180" fmla="*/ 158237 h 3555252"/>
              <a:gd name="connsiteX181" fmla="*/ 2525002 w 3475177"/>
              <a:gd name="connsiteY181" fmla="*/ 181263 h 3555252"/>
              <a:gd name="connsiteX182" fmla="*/ 3061899 w 3475177"/>
              <a:gd name="connsiteY182" fmla="*/ 584846 h 3555252"/>
              <a:gd name="connsiteX183" fmla="*/ 3024329 w 3475177"/>
              <a:gd name="connsiteY183" fmla="*/ 550912 h 3555252"/>
              <a:gd name="connsiteX184" fmla="*/ 2985546 w 3475177"/>
              <a:gd name="connsiteY184" fmla="*/ 518188 h 3555252"/>
              <a:gd name="connsiteX185" fmla="*/ 2391686 w 3475177"/>
              <a:gd name="connsiteY185" fmla="*/ 138845 h 3555252"/>
              <a:gd name="connsiteX186" fmla="*/ 2031734 w 3475177"/>
              <a:gd name="connsiteY186" fmla="*/ 136421 h 3555252"/>
              <a:gd name="connsiteX187" fmla="*/ 2059608 w 3475177"/>
              <a:gd name="connsiteY187" fmla="*/ 136421 h 3555252"/>
              <a:gd name="connsiteX188" fmla="*/ 2110510 w 3475177"/>
              <a:gd name="connsiteY188" fmla="*/ 146117 h 3555252"/>
              <a:gd name="connsiteX189" fmla="*/ 2161413 w 3475177"/>
              <a:gd name="connsiteY189" fmla="*/ 158237 h 3555252"/>
              <a:gd name="connsiteX190" fmla="*/ 2186864 w 3475177"/>
              <a:gd name="connsiteY190" fmla="*/ 164296 h 3555252"/>
              <a:gd name="connsiteX191" fmla="*/ 2212315 w 3475177"/>
              <a:gd name="connsiteY191" fmla="*/ 171567 h 3555252"/>
              <a:gd name="connsiteX192" fmla="*/ 2262006 w 3475177"/>
              <a:gd name="connsiteY192" fmla="*/ 186111 h 3555252"/>
              <a:gd name="connsiteX193" fmla="*/ 2455919 w 3475177"/>
              <a:gd name="connsiteY193" fmla="*/ 262465 h 3555252"/>
              <a:gd name="connsiteX194" fmla="*/ 2807387 w 3475177"/>
              <a:gd name="connsiteY194" fmla="*/ 485466 h 3555252"/>
              <a:gd name="connsiteX195" fmla="*/ 2780724 w 3475177"/>
              <a:gd name="connsiteY195" fmla="*/ 472134 h 3555252"/>
              <a:gd name="connsiteX196" fmla="*/ 2768605 w 3475177"/>
              <a:gd name="connsiteY196" fmla="*/ 464862 h 3555252"/>
              <a:gd name="connsiteX197" fmla="*/ 1949321 w 3475177"/>
              <a:gd name="connsiteY197" fmla="*/ 137633 h 3555252"/>
              <a:gd name="connsiteX198" fmla="*/ 2003858 w 3475177"/>
              <a:gd name="connsiteY198" fmla="*/ 137633 h 3555252"/>
              <a:gd name="connsiteX199" fmla="*/ 1780858 w 3475177"/>
              <a:gd name="connsiteY199" fmla="*/ 103698 h 3555252"/>
              <a:gd name="connsiteX200" fmla="*/ 1715412 w 3475177"/>
              <a:gd name="connsiteY200" fmla="*/ 113393 h 3555252"/>
              <a:gd name="connsiteX201" fmla="*/ 1698445 w 3475177"/>
              <a:gd name="connsiteY201" fmla="*/ 115817 h 3555252"/>
              <a:gd name="connsiteX202" fmla="*/ 1681477 w 3475177"/>
              <a:gd name="connsiteY202" fmla="*/ 119453 h 3555252"/>
              <a:gd name="connsiteX203" fmla="*/ 1648755 w 3475177"/>
              <a:gd name="connsiteY203" fmla="*/ 126724 h 3555252"/>
              <a:gd name="connsiteX204" fmla="*/ 1086406 w 3475177"/>
              <a:gd name="connsiteY204" fmla="*/ 277007 h 3555252"/>
              <a:gd name="connsiteX205" fmla="*/ 613742 w 3475177"/>
              <a:gd name="connsiteY205" fmla="*/ 615145 h 3555252"/>
              <a:gd name="connsiteX206" fmla="*/ 796747 w 3475177"/>
              <a:gd name="connsiteY206" fmla="*/ 416383 h 3555252"/>
              <a:gd name="connsiteX207" fmla="*/ 1020960 w 3475177"/>
              <a:gd name="connsiteY207" fmla="*/ 279431 h 3555252"/>
              <a:gd name="connsiteX208" fmla="*/ 1140944 w 3475177"/>
              <a:gd name="connsiteY208" fmla="*/ 224894 h 3555252"/>
              <a:gd name="connsiteX209" fmla="*/ 1202754 w 3475177"/>
              <a:gd name="connsiteY209" fmla="*/ 201866 h 3555252"/>
              <a:gd name="connsiteX210" fmla="*/ 1264563 w 3475177"/>
              <a:gd name="connsiteY210" fmla="*/ 181263 h 3555252"/>
              <a:gd name="connsiteX211" fmla="*/ 1520287 w 3475177"/>
              <a:gd name="connsiteY211" fmla="*/ 121876 h 3555252"/>
              <a:gd name="connsiteX212" fmla="*/ 1780858 w 3475177"/>
              <a:gd name="connsiteY212" fmla="*/ 103698 h 3555252"/>
              <a:gd name="connsiteX213" fmla="*/ 1733611 w 3475177"/>
              <a:gd name="connsiteY213" fmla="*/ 284 h 3555252"/>
              <a:gd name="connsiteX214" fmla="*/ 2269278 w 3475177"/>
              <a:gd name="connsiteY214" fmla="*/ 73399 h 3555252"/>
              <a:gd name="connsiteX215" fmla="*/ 2224436 w 3475177"/>
              <a:gd name="connsiteY215" fmla="*/ 66128 h 3555252"/>
              <a:gd name="connsiteX216" fmla="*/ 2177169 w 3475177"/>
              <a:gd name="connsiteY216" fmla="*/ 61280 h 3555252"/>
              <a:gd name="connsiteX217" fmla="*/ 2051125 w 3475177"/>
              <a:gd name="connsiteY217" fmla="*/ 35828 h 3555252"/>
              <a:gd name="connsiteX218" fmla="*/ 1986892 w 3475177"/>
              <a:gd name="connsiteY218" fmla="*/ 27345 h 3555252"/>
              <a:gd name="connsiteX219" fmla="*/ 1922658 w 3475177"/>
              <a:gd name="connsiteY219" fmla="*/ 21285 h 3555252"/>
              <a:gd name="connsiteX220" fmla="*/ 1858424 w 3475177"/>
              <a:gd name="connsiteY220" fmla="*/ 16437 h 3555252"/>
              <a:gd name="connsiteX221" fmla="*/ 1794190 w 3475177"/>
              <a:gd name="connsiteY221" fmla="*/ 14013 h 3555252"/>
              <a:gd name="connsiteX222" fmla="*/ 1729957 w 3475177"/>
              <a:gd name="connsiteY222" fmla="*/ 15225 h 3555252"/>
              <a:gd name="connsiteX223" fmla="*/ 1697233 w 3475177"/>
              <a:gd name="connsiteY223" fmla="*/ 16437 h 3555252"/>
              <a:gd name="connsiteX224" fmla="*/ 1665722 w 3475177"/>
              <a:gd name="connsiteY224" fmla="*/ 18861 h 3555252"/>
              <a:gd name="connsiteX225" fmla="*/ 1162760 w 3475177"/>
              <a:gd name="connsiteY225" fmla="*/ 125513 h 3555252"/>
              <a:gd name="connsiteX226" fmla="*/ 1185787 w 3475177"/>
              <a:gd name="connsiteY226" fmla="*/ 113393 h 3555252"/>
              <a:gd name="connsiteX227" fmla="*/ 1203967 w 3475177"/>
              <a:gd name="connsiteY227" fmla="*/ 104910 h 3555252"/>
              <a:gd name="connsiteX228" fmla="*/ 1250021 w 3475177"/>
              <a:gd name="connsiteY228" fmla="*/ 84306 h 3555252"/>
              <a:gd name="connsiteX229" fmla="*/ 1290015 w 3475177"/>
              <a:gd name="connsiteY229" fmla="*/ 69763 h 3555252"/>
              <a:gd name="connsiteX230" fmla="*/ 1349402 w 3475177"/>
              <a:gd name="connsiteY230" fmla="*/ 51584 h 3555252"/>
              <a:gd name="connsiteX231" fmla="*/ 1435450 w 3475177"/>
              <a:gd name="connsiteY231" fmla="*/ 30980 h 3555252"/>
              <a:gd name="connsiteX232" fmla="*/ 1489989 w 3475177"/>
              <a:gd name="connsiteY232" fmla="*/ 21285 h 3555252"/>
              <a:gd name="connsiteX233" fmla="*/ 1520287 w 3475177"/>
              <a:gd name="connsiteY233" fmla="*/ 16437 h 3555252"/>
              <a:gd name="connsiteX234" fmla="*/ 1553011 w 3475177"/>
              <a:gd name="connsiteY234" fmla="*/ 12801 h 3555252"/>
              <a:gd name="connsiteX235" fmla="*/ 1733611 w 3475177"/>
              <a:gd name="connsiteY235" fmla="*/ 284 h 355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475177" h="3555252">
                <a:moveTo>
                  <a:pt x="3249753" y="1073266"/>
                </a:moveTo>
                <a:cubicBezTo>
                  <a:pt x="3249753" y="1073266"/>
                  <a:pt x="3250964" y="1073266"/>
                  <a:pt x="3250964" y="1073266"/>
                </a:cubicBezTo>
                <a:cubicBezTo>
                  <a:pt x="3259448" y="1092657"/>
                  <a:pt x="3267932" y="1110836"/>
                  <a:pt x="3275203" y="1131440"/>
                </a:cubicBezTo>
                <a:cubicBezTo>
                  <a:pt x="3267932" y="1110836"/>
                  <a:pt x="3258236" y="1092657"/>
                  <a:pt x="3249753" y="1073266"/>
                </a:cubicBezTo>
                <a:close/>
                <a:moveTo>
                  <a:pt x="3346710" y="1030848"/>
                </a:moveTo>
                <a:cubicBezTo>
                  <a:pt x="3346710" y="1030848"/>
                  <a:pt x="3347921" y="1030848"/>
                  <a:pt x="3347921" y="1030848"/>
                </a:cubicBezTo>
                <a:cubicBezTo>
                  <a:pt x="3356405" y="1051450"/>
                  <a:pt x="3366101" y="1070842"/>
                  <a:pt x="3373373" y="1092657"/>
                </a:cubicBezTo>
                <a:cubicBezTo>
                  <a:pt x="3366101" y="1070842"/>
                  <a:pt x="3355193" y="1051450"/>
                  <a:pt x="3346710" y="1030848"/>
                </a:cubicBezTo>
                <a:close/>
                <a:moveTo>
                  <a:pt x="3150151" y="887586"/>
                </a:moveTo>
                <a:lnTo>
                  <a:pt x="3167338" y="913287"/>
                </a:lnTo>
                <a:cubicBezTo>
                  <a:pt x="3167338" y="913287"/>
                  <a:pt x="3166127" y="913287"/>
                  <a:pt x="3166127" y="913287"/>
                </a:cubicBezTo>
                <a:close/>
                <a:moveTo>
                  <a:pt x="3110897" y="828890"/>
                </a:moveTo>
                <a:lnTo>
                  <a:pt x="3123708" y="846628"/>
                </a:lnTo>
                <a:lnTo>
                  <a:pt x="3138251" y="868444"/>
                </a:lnTo>
                <a:lnTo>
                  <a:pt x="3150151" y="887586"/>
                </a:lnTo>
                <a:close/>
                <a:moveTo>
                  <a:pt x="486486" y="719373"/>
                </a:moveTo>
                <a:cubicBezTo>
                  <a:pt x="478003" y="735128"/>
                  <a:pt x="469518" y="749672"/>
                  <a:pt x="462247" y="763004"/>
                </a:cubicBezTo>
                <a:cubicBezTo>
                  <a:pt x="454975" y="778759"/>
                  <a:pt x="446492" y="793302"/>
                  <a:pt x="439220" y="809058"/>
                </a:cubicBezTo>
                <a:lnTo>
                  <a:pt x="428312" y="832085"/>
                </a:lnTo>
                <a:lnTo>
                  <a:pt x="417405" y="855113"/>
                </a:lnTo>
                <a:cubicBezTo>
                  <a:pt x="410133" y="870868"/>
                  <a:pt x="404073" y="886624"/>
                  <a:pt x="396801" y="902378"/>
                </a:cubicBezTo>
                <a:cubicBezTo>
                  <a:pt x="275605" y="1102353"/>
                  <a:pt x="198040" y="1328988"/>
                  <a:pt x="171377" y="1561685"/>
                </a:cubicBezTo>
                <a:cubicBezTo>
                  <a:pt x="158046" y="1678033"/>
                  <a:pt x="156833" y="1795593"/>
                  <a:pt x="168953" y="1911942"/>
                </a:cubicBezTo>
                <a:cubicBezTo>
                  <a:pt x="179861" y="2028290"/>
                  <a:pt x="205311" y="2143425"/>
                  <a:pt x="241670" y="2254925"/>
                </a:cubicBezTo>
                <a:cubicBezTo>
                  <a:pt x="314388" y="2476715"/>
                  <a:pt x="436796" y="2682748"/>
                  <a:pt x="596775" y="2853633"/>
                </a:cubicBezTo>
                <a:cubicBezTo>
                  <a:pt x="756753" y="3024520"/>
                  <a:pt x="953091" y="3161471"/>
                  <a:pt x="1170031" y="3248732"/>
                </a:cubicBezTo>
                <a:cubicBezTo>
                  <a:pt x="1385759" y="3337206"/>
                  <a:pt x="1622092" y="3377200"/>
                  <a:pt x="1856000" y="3366293"/>
                </a:cubicBezTo>
                <a:cubicBezTo>
                  <a:pt x="2089908" y="3356597"/>
                  <a:pt x="2321391" y="3293575"/>
                  <a:pt x="2528637" y="3185710"/>
                </a:cubicBezTo>
                <a:cubicBezTo>
                  <a:pt x="2735881" y="3079058"/>
                  <a:pt x="2920100" y="2925140"/>
                  <a:pt x="3063111" y="2739709"/>
                </a:cubicBezTo>
                <a:cubicBezTo>
                  <a:pt x="3207334" y="2555491"/>
                  <a:pt x="3310351" y="2338551"/>
                  <a:pt x="3362464" y="2110703"/>
                </a:cubicBezTo>
                <a:cubicBezTo>
                  <a:pt x="3380644" y="2159181"/>
                  <a:pt x="3395188" y="2208871"/>
                  <a:pt x="3409730" y="2260986"/>
                </a:cubicBezTo>
                <a:cubicBezTo>
                  <a:pt x="3332166" y="2497317"/>
                  <a:pt x="3202486" y="2717894"/>
                  <a:pt x="3031600" y="2898477"/>
                </a:cubicBezTo>
                <a:cubicBezTo>
                  <a:pt x="2861926" y="3079058"/>
                  <a:pt x="2652257" y="3223282"/>
                  <a:pt x="2421984" y="3314178"/>
                </a:cubicBezTo>
                <a:cubicBezTo>
                  <a:pt x="2191712" y="3406287"/>
                  <a:pt x="1942049" y="3446282"/>
                  <a:pt x="1696021" y="3431739"/>
                </a:cubicBezTo>
                <a:cubicBezTo>
                  <a:pt x="1449994" y="3417195"/>
                  <a:pt x="1207602" y="3348113"/>
                  <a:pt x="991873" y="3230554"/>
                </a:cubicBezTo>
                <a:cubicBezTo>
                  <a:pt x="774932" y="3114205"/>
                  <a:pt x="587079" y="2948166"/>
                  <a:pt x="441644" y="2751829"/>
                </a:cubicBezTo>
                <a:cubicBezTo>
                  <a:pt x="297420" y="2555491"/>
                  <a:pt x="195616" y="2326432"/>
                  <a:pt x="148350" y="2087675"/>
                </a:cubicBezTo>
                <a:cubicBezTo>
                  <a:pt x="101083" y="1847707"/>
                  <a:pt x="107143" y="1600467"/>
                  <a:pt x="165317" y="1364136"/>
                </a:cubicBezTo>
                <a:cubicBezTo>
                  <a:pt x="194405" y="1246575"/>
                  <a:pt x="235611" y="1131440"/>
                  <a:pt x="290149" y="1023575"/>
                </a:cubicBezTo>
                <a:cubicBezTo>
                  <a:pt x="344687" y="915711"/>
                  <a:pt x="410133" y="812694"/>
                  <a:pt x="486486" y="719373"/>
                </a:cubicBezTo>
                <a:close/>
                <a:moveTo>
                  <a:pt x="3090986" y="629688"/>
                </a:moveTo>
                <a:cubicBezTo>
                  <a:pt x="3093410" y="630900"/>
                  <a:pt x="3095833" y="632112"/>
                  <a:pt x="3098257" y="633323"/>
                </a:cubicBezTo>
                <a:cubicBezTo>
                  <a:pt x="3100681" y="635747"/>
                  <a:pt x="3104317" y="636960"/>
                  <a:pt x="3106740" y="638171"/>
                </a:cubicBezTo>
                <a:cubicBezTo>
                  <a:pt x="3118860" y="651503"/>
                  <a:pt x="3129768" y="666047"/>
                  <a:pt x="3140675" y="680591"/>
                </a:cubicBezTo>
                <a:cubicBezTo>
                  <a:pt x="3151584" y="695134"/>
                  <a:pt x="3163703" y="709678"/>
                  <a:pt x="3173399" y="724221"/>
                </a:cubicBezTo>
                <a:cubicBezTo>
                  <a:pt x="3186730" y="743612"/>
                  <a:pt x="3201273" y="764215"/>
                  <a:pt x="3214605" y="784819"/>
                </a:cubicBezTo>
                <a:cubicBezTo>
                  <a:pt x="3231573" y="811482"/>
                  <a:pt x="3248540" y="836933"/>
                  <a:pt x="3263084" y="863596"/>
                </a:cubicBezTo>
                <a:lnTo>
                  <a:pt x="3286110" y="904802"/>
                </a:lnTo>
                <a:lnTo>
                  <a:pt x="3297019" y="925406"/>
                </a:lnTo>
                <a:lnTo>
                  <a:pt x="3306714" y="946009"/>
                </a:lnTo>
                <a:cubicBezTo>
                  <a:pt x="3305502" y="946009"/>
                  <a:pt x="3305502" y="944798"/>
                  <a:pt x="3304290" y="944798"/>
                </a:cubicBezTo>
                <a:cubicBezTo>
                  <a:pt x="3297019" y="930254"/>
                  <a:pt x="3289747" y="916922"/>
                  <a:pt x="3281262" y="902378"/>
                </a:cubicBezTo>
                <a:lnTo>
                  <a:pt x="3257023" y="859961"/>
                </a:lnTo>
                <a:cubicBezTo>
                  <a:pt x="3240056" y="832085"/>
                  <a:pt x="3223088" y="804210"/>
                  <a:pt x="3204910" y="777547"/>
                </a:cubicBezTo>
                <a:lnTo>
                  <a:pt x="3163703" y="720585"/>
                </a:lnTo>
                <a:cubicBezTo>
                  <a:pt x="3152795" y="704830"/>
                  <a:pt x="3140675" y="690286"/>
                  <a:pt x="3128556" y="674530"/>
                </a:cubicBezTo>
                <a:lnTo>
                  <a:pt x="3110377" y="651503"/>
                </a:lnTo>
                <a:close/>
                <a:moveTo>
                  <a:pt x="2901920" y="583634"/>
                </a:moveTo>
                <a:cubicBezTo>
                  <a:pt x="2907979" y="586058"/>
                  <a:pt x="2915251" y="588482"/>
                  <a:pt x="2922523" y="592117"/>
                </a:cubicBezTo>
                <a:cubicBezTo>
                  <a:pt x="2969790" y="639990"/>
                  <a:pt x="3013723" y="690892"/>
                  <a:pt x="3054475" y="744521"/>
                </a:cubicBezTo>
                <a:lnTo>
                  <a:pt x="3110897" y="828890"/>
                </a:lnTo>
                <a:lnTo>
                  <a:pt x="3107953" y="824813"/>
                </a:lnTo>
                <a:lnTo>
                  <a:pt x="3077653" y="781183"/>
                </a:lnTo>
                <a:lnTo>
                  <a:pt x="3044931" y="739976"/>
                </a:lnTo>
                <a:lnTo>
                  <a:pt x="3027964" y="719373"/>
                </a:lnTo>
                <a:lnTo>
                  <a:pt x="3010996" y="698769"/>
                </a:lnTo>
                <a:cubicBezTo>
                  <a:pt x="2998877" y="685438"/>
                  <a:pt x="2987968" y="672106"/>
                  <a:pt x="2975849" y="658775"/>
                </a:cubicBezTo>
                <a:cubicBezTo>
                  <a:pt x="2951610" y="633323"/>
                  <a:pt x="2927371" y="607873"/>
                  <a:pt x="2901920" y="583634"/>
                </a:cubicBezTo>
                <a:close/>
                <a:moveTo>
                  <a:pt x="1780859" y="195807"/>
                </a:moveTo>
                <a:cubicBezTo>
                  <a:pt x="2637621" y="195807"/>
                  <a:pt x="3332166" y="890351"/>
                  <a:pt x="3332166" y="1747115"/>
                </a:cubicBezTo>
                <a:cubicBezTo>
                  <a:pt x="3332166" y="1800663"/>
                  <a:pt x="3329453" y="1853577"/>
                  <a:pt x="3324156" y="1905727"/>
                </a:cubicBezTo>
                <a:lnTo>
                  <a:pt x="3303087" y="2043782"/>
                </a:lnTo>
                <a:lnTo>
                  <a:pt x="3306714" y="2051316"/>
                </a:lnTo>
                <a:cubicBezTo>
                  <a:pt x="3316410" y="2074344"/>
                  <a:pt x="3324893" y="2097371"/>
                  <a:pt x="3334590" y="2121610"/>
                </a:cubicBezTo>
                <a:cubicBezTo>
                  <a:pt x="3283686" y="2326432"/>
                  <a:pt x="3190366" y="2519133"/>
                  <a:pt x="3064323" y="2687596"/>
                </a:cubicBezTo>
                <a:cubicBezTo>
                  <a:pt x="2938279" y="2856058"/>
                  <a:pt x="2778300" y="2999069"/>
                  <a:pt x="2597718" y="3104510"/>
                </a:cubicBezTo>
                <a:cubicBezTo>
                  <a:pt x="2417137" y="3211162"/>
                  <a:pt x="2215951" y="3280243"/>
                  <a:pt x="2008706" y="3308119"/>
                </a:cubicBezTo>
                <a:cubicBezTo>
                  <a:pt x="1801462" y="3335993"/>
                  <a:pt x="1590581" y="3322662"/>
                  <a:pt x="1389396" y="3269336"/>
                </a:cubicBezTo>
                <a:cubicBezTo>
                  <a:pt x="1188211" y="3216010"/>
                  <a:pt x="999145" y="3121477"/>
                  <a:pt x="835530" y="2994221"/>
                </a:cubicBezTo>
                <a:cubicBezTo>
                  <a:pt x="671916" y="2866966"/>
                  <a:pt x="533753" y="2708199"/>
                  <a:pt x="431948" y="2528828"/>
                </a:cubicBezTo>
                <a:cubicBezTo>
                  <a:pt x="330144" y="2349458"/>
                  <a:pt x="264698" y="2149486"/>
                  <a:pt x="240459" y="1945876"/>
                </a:cubicBezTo>
                <a:lnTo>
                  <a:pt x="237747" y="1906951"/>
                </a:lnTo>
                <a:lnTo>
                  <a:pt x="237562" y="1905727"/>
                </a:lnTo>
                <a:lnTo>
                  <a:pt x="237293" y="1900425"/>
                </a:lnTo>
                <a:lnTo>
                  <a:pt x="229778" y="1792526"/>
                </a:lnTo>
                <a:lnTo>
                  <a:pt x="230518" y="1766237"/>
                </a:lnTo>
                <a:lnTo>
                  <a:pt x="229552" y="1747115"/>
                </a:lnTo>
                <a:lnTo>
                  <a:pt x="232943" y="1679963"/>
                </a:lnTo>
                <a:lnTo>
                  <a:pt x="234096" y="1638948"/>
                </a:lnTo>
                <a:lnTo>
                  <a:pt x="235621" y="1626932"/>
                </a:lnTo>
                <a:lnTo>
                  <a:pt x="237562" y="1588503"/>
                </a:lnTo>
                <a:cubicBezTo>
                  <a:pt x="317004" y="806246"/>
                  <a:pt x="977643" y="195807"/>
                  <a:pt x="1780859" y="195807"/>
                </a:cubicBezTo>
                <a:close/>
                <a:moveTo>
                  <a:pt x="1047623" y="143693"/>
                </a:moveTo>
                <a:cubicBezTo>
                  <a:pt x="988238" y="180052"/>
                  <a:pt x="933699" y="220046"/>
                  <a:pt x="879162" y="263676"/>
                </a:cubicBezTo>
                <a:cubicBezTo>
                  <a:pt x="759177" y="337607"/>
                  <a:pt x="648890" y="424868"/>
                  <a:pt x="549509" y="523036"/>
                </a:cubicBezTo>
                <a:cubicBezTo>
                  <a:pt x="451340" y="622417"/>
                  <a:pt x="364079" y="732705"/>
                  <a:pt x="291361" y="852689"/>
                </a:cubicBezTo>
                <a:cubicBezTo>
                  <a:pt x="218644" y="973885"/>
                  <a:pt x="161682" y="1102353"/>
                  <a:pt x="119263" y="1235668"/>
                </a:cubicBezTo>
                <a:cubicBezTo>
                  <a:pt x="79269" y="1368984"/>
                  <a:pt x="53817" y="1508360"/>
                  <a:pt x="45334" y="1647734"/>
                </a:cubicBezTo>
                <a:cubicBezTo>
                  <a:pt x="36850" y="1787110"/>
                  <a:pt x="45334" y="1927698"/>
                  <a:pt x="70785" y="2065861"/>
                </a:cubicBezTo>
                <a:cubicBezTo>
                  <a:pt x="75633" y="2101007"/>
                  <a:pt x="85328" y="2134942"/>
                  <a:pt x="92600" y="2168877"/>
                </a:cubicBezTo>
                <a:cubicBezTo>
                  <a:pt x="96236" y="2185844"/>
                  <a:pt x="101084" y="2202812"/>
                  <a:pt x="105932" y="2219779"/>
                </a:cubicBezTo>
                <a:cubicBezTo>
                  <a:pt x="110780" y="2236747"/>
                  <a:pt x="115628" y="2253714"/>
                  <a:pt x="120476" y="2270682"/>
                </a:cubicBezTo>
                <a:cubicBezTo>
                  <a:pt x="142291" y="2337340"/>
                  <a:pt x="166530" y="2403997"/>
                  <a:pt x="195617" y="2467019"/>
                </a:cubicBezTo>
                <a:cubicBezTo>
                  <a:pt x="224704" y="2531254"/>
                  <a:pt x="258639" y="2591851"/>
                  <a:pt x="293785" y="2652449"/>
                </a:cubicBezTo>
                <a:cubicBezTo>
                  <a:pt x="331356" y="2711835"/>
                  <a:pt x="370139" y="2770009"/>
                  <a:pt x="413770" y="2824548"/>
                </a:cubicBezTo>
                <a:cubicBezTo>
                  <a:pt x="456188" y="2880298"/>
                  <a:pt x="504666" y="2932411"/>
                  <a:pt x="553144" y="2982102"/>
                </a:cubicBezTo>
                <a:cubicBezTo>
                  <a:pt x="604047" y="3030581"/>
                  <a:pt x="654949" y="3077847"/>
                  <a:pt x="710699" y="3120266"/>
                </a:cubicBezTo>
                <a:cubicBezTo>
                  <a:pt x="765238" y="3163896"/>
                  <a:pt x="823412" y="3203890"/>
                  <a:pt x="882797" y="3240249"/>
                </a:cubicBezTo>
                <a:lnTo>
                  <a:pt x="928851" y="3266912"/>
                </a:lnTo>
                <a:lnTo>
                  <a:pt x="951879" y="3280245"/>
                </a:lnTo>
                <a:lnTo>
                  <a:pt x="974906" y="3292364"/>
                </a:lnTo>
                <a:lnTo>
                  <a:pt x="1022173" y="3316603"/>
                </a:lnTo>
                <a:cubicBezTo>
                  <a:pt x="1037928" y="3323875"/>
                  <a:pt x="1053684" y="3331147"/>
                  <a:pt x="1069439" y="3338419"/>
                </a:cubicBezTo>
                <a:cubicBezTo>
                  <a:pt x="1132460" y="3368717"/>
                  <a:pt x="1199119" y="3391745"/>
                  <a:pt x="1265776" y="3413560"/>
                </a:cubicBezTo>
                <a:cubicBezTo>
                  <a:pt x="1333646" y="3434163"/>
                  <a:pt x="1401515" y="3451130"/>
                  <a:pt x="1470598" y="3463250"/>
                </a:cubicBezTo>
                <a:cubicBezTo>
                  <a:pt x="1745712" y="3514152"/>
                  <a:pt x="2032946" y="3494761"/>
                  <a:pt x="2300789" y="3412348"/>
                </a:cubicBezTo>
                <a:cubicBezTo>
                  <a:pt x="2434104" y="3369930"/>
                  <a:pt x="2562572" y="3311755"/>
                  <a:pt x="2682556" y="3239038"/>
                </a:cubicBezTo>
                <a:cubicBezTo>
                  <a:pt x="2802539" y="3165108"/>
                  <a:pt x="2912828" y="3079059"/>
                  <a:pt x="3012209" y="2979679"/>
                </a:cubicBezTo>
                <a:cubicBezTo>
                  <a:pt x="3110377" y="2880298"/>
                  <a:pt x="3197638" y="2770009"/>
                  <a:pt x="3270355" y="2650026"/>
                </a:cubicBezTo>
                <a:cubicBezTo>
                  <a:pt x="3343073" y="2530041"/>
                  <a:pt x="3400036" y="2400362"/>
                  <a:pt x="3442454" y="2267046"/>
                </a:cubicBezTo>
                <a:cubicBezTo>
                  <a:pt x="3455786" y="2319160"/>
                  <a:pt x="3467905" y="2373699"/>
                  <a:pt x="3475177" y="2428236"/>
                </a:cubicBezTo>
                <a:cubicBezTo>
                  <a:pt x="3461845" y="2463384"/>
                  <a:pt x="3446090" y="2496106"/>
                  <a:pt x="3430334" y="2530041"/>
                </a:cubicBezTo>
                <a:cubicBezTo>
                  <a:pt x="3423062" y="2547008"/>
                  <a:pt x="3413367" y="2562764"/>
                  <a:pt x="3404884" y="2579732"/>
                </a:cubicBezTo>
                <a:cubicBezTo>
                  <a:pt x="3395188" y="2595487"/>
                  <a:pt x="3387916" y="2612454"/>
                  <a:pt x="3378220" y="2628210"/>
                </a:cubicBezTo>
                <a:cubicBezTo>
                  <a:pt x="3360040" y="2659721"/>
                  <a:pt x="3341862" y="2692444"/>
                  <a:pt x="3321258" y="2722743"/>
                </a:cubicBezTo>
                <a:lnTo>
                  <a:pt x="3290959" y="2768798"/>
                </a:lnTo>
                <a:lnTo>
                  <a:pt x="3258236" y="2813639"/>
                </a:lnTo>
                <a:cubicBezTo>
                  <a:pt x="3170975" y="2933624"/>
                  <a:pt x="3067959" y="3041488"/>
                  <a:pt x="2955246" y="3136021"/>
                </a:cubicBezTo>
                <a:cubicBezTo>
                  <a:pt x="2728611" y="3325086"/>
                  <a:pt x="2454708" y="3458402"/>
                  <a:pt x="2166262" y="3517789"/>
                </a:cubicBezTo>
                <a:cubicBezTo>
                  <a:pt x="2022038" y="3548087"/>
                  <a:pt x="1875392" y="3558995"/>
                  <a:pt x="1728744" y="3554147"/>
                </a:cubicBezTo>
                <a:cubicBezTo>
                  <a:pt x="1654815" y="3552935"/>
                  <a:pt x="1582098" y="3544452"/>
                  <a:pt x="1509380" y="3533543"/>
                </a:cubicBezTo>
                <a:cubicBezTo>
                  <a:pt x="1491200" y="3531120"/>
                  <a:pt x="1473021" y="3527484"/>
                  <a:pt x="1454841" y="3523848"/>
                </a:cubicBezTo>
                <a:cubicBezTo>
                  <a:pt x="1437874" y="3520213"/>
                  <a:pt x="1419695" y="3517789"/>
                  <a:pt x="1401515" y="3512941"/>
                </a:cubicBezTo>
                <a:cubicBezTo>
                  <a:pt x="1365157" y="3503245"/>
                  <a:pt x="1330010" y="3495973"/>
                  <a:pt x="1294863" y="3485065"/>
                </a:cubicBezTo>
                <a:lnTo>
                  <a:pt x="1242749" y="3469310"/>
                </a:lnTo>
                <a:lnTo>
                  <a:pt x="1190634" y="3451130"/>
                </a:lnTo>
                <a:cubicBezTo>
                  <a:pt x="1155488" y="3439011"/>
                  <a:pt x="1121553" y="3424467"/>
                  <a:pt x="1087619" y="3411136"/>
                </a:cubicBezTo>
                <a:cubicBezTo>
                  <a:pt x="1070651" y="3403864"/>
                  <a:pt x="1054895" y="3395380"/>
                  <a:pt x="1037928" y="3388108"/>
                </a:cubicBezTo>
                <a:cubicBezTo>
                  <a:pt x="1020960" y="3379625"/>
                  <a:pt x="1003993" y="3372353"/>
                  <a:pt x="988238" y="3363869"/>
                </a:cubicBezTo>
                <a:cubicBezTo>
                  <a:pt x="955515" y="3346902"/>
                  <a:pt x="922792" y="3331147"/>
                  <a:pt x="891281" y="3311755"/>
                </a:cubicBezTo>
                <a:cubicBezTo>
                  <a:pt x="875525" y="3302060"/>
                  <a:pt x="859770" y="3293575"/>
                  <a:pt x="844014" y="3283880"/>
                </a:cubicBezTo>
                <a:lnTo>
                  <a:pt x="797960" y="3253581"/>
                </a:lnTo>
                <a:lnTo>
                  <a:pt x="774933" y="3239038"/>
                </a:lnTo>
                <a:lnTo>
                  <a:pt x="753118" y="3223282"/>
                </a:lnTo>
                <a:lnTo>
                  <a:pt x="708275" y="3190560"/>
                </a:lnTo>
                <a:cubicBezTo>
                  <a:pt x="650101" y="3145716"/>
                  <a:pt x="594351" y="3098451"/>
                  <a:pt x="542237" y="3047548"/>
                </a:cubicBezTo>
                <a:cubicBezTo>
                  <a:pt x="488911" y="2996646"/>
                  <a:pt x="440433" y="2942107"/>
                  <a:pt x="394378" y="2886357"/>
                </a:cubicBezTo>
                <a:cubicBezTo>
                  <a:pt x="349535" y="2829396"/>
                  <a:pt x="305905" y="2770009"/>
                  <a:pt x="268335" y="2708200"/>
                </a:cubicBezTo>
                <a:cubicBezTo>
                  <a:pt x="248943" y="2677900"/>
                  <a:pt x="231976" y="2645178"/>
                  <a:pt x="213796" y="2613667"/>
                </a:cubicBezTo>
                <a:cubicBezTo>
                  <a:pt x="204100" y="2597911"/>
                  <a:pt x="196828" y="2580943"/>
                  <a:pt x="188345" y="2565188"/>
                </a:cubicBezTo>
                <a:cubicBezTo>
                  <a:pt x="179861" y="2549433"/>
                  <a:pt x="171378" y="2533678"/>
                  <a:pt x="164106" y="2516710"/>
                </a:cubicBezTo>
                <a:lnTo>
                  <a:pt x="142291" y="2467019"/>
                </a:lnTo>
                <a:cubicBezTo>
                  <a:pt x="138654" y="2458536"/>
                  <a:pt x="135019" y="2450052"/>
                  <a:pt x="131383" y="2441568"/>
                </a:cubicBezTo>
                <a:lnTo>
                  <a:pt x="121687" y="2416117"/>
                </a:lnTo>
                <a:lnTo>
                  <a:pt x="102296" y="2365214"/>
                </a:lnTo>
                <a:cubicBezTo>
                  <a:pt x="96236" y="2348247"/>
                  <a:pt x="91389" y="2330068"/>
                  <a:pt x="85328" y="2313101"/>
                </a:cubicBezTo>
                <a:cubicBezTo>
                  <a:pt x="73209" y="2279166"/>
                  <a:pt x="64726" y="2244018"/>
                  <a:pt x="55030" y="2208872"/>
                </a:cubicBezTo>
                <a:cubicBezTo>
                  <a:pt x="50182" y="2190692"/>
                  <a:pt x="46546" y="2173725"/>
                  <a:pt x="42910" y="2155546"/>
                </a:cubicBezTo>
                <a:cubicBezTo>
                  <a:pt x="39274" y="2137366"/>
                  <a:pt x="35639" y="2120399"/>
                  <a:pt x="32002" y="2102220"/>
                </a:cubicBezTo>
                <a:cubicBezTo>
                  <a:pt x="18671" y="2030713"/>
                  <a:pt x="7763" y="1959209"/>
                  <a:pt x="4128" y="1886491"/>
                </a:cubicBezTo>
                <a:cubicBezTo>
                  <a:pt x="-5568" y="1742267"/>
                  <a:pt x="1704" y="1596832"/>
                  <a:pt x="27154" y="1453821"/>
                </a:cubicBezTo>
                <a:lnTo>
                  <a:pt x="36850" y="1400495"/>
                </a:lnTo>
                <a:cubicBezTo>
                  <a:pt x="40486" y="1382316"/>
                  <a:pt x="45334" y="1365348"/>
                  <a:pt x="48969" y="1347168"/>
                </a:cubicBezTo>
                <a:cubicBezTo>
                  <a:pt x="53817" y="1330201"/>
                  <a:pt x="57454" y="1312022"/>
                  <a:pt x="62302" y="1295055"/>
                </a:cubicBezTo>
                <a:lnTo>
                  <a:pt x="78056" y="1242940"/>
                </a:lnTo>
                <a:cubicBezTo>
                  <a:pt x="80480" y="1234457"/>
                  <a:pt x="82904" y="1225972"/>
                  <a:pt x="85328" y="1217489"/>
                </a:cubicBezTo>
                <a:lnTo>
                  <a:pt x="93813" y="1190826"/>
                </a:lnTo>
                <a:lnTo>
                  <a:pt x="111991" y="1139924"/>
                </a:lnTo>
                <a:cubicBezTo>
                  <a:pt x="119263" y="1122957"/>
                  <a:pt x="125323" y="1105989"/>
                  <a:pt x="132595" y="1089022"/>
                </a:cubicBezTo>
                <a:cubicBezTo>
                  <a:pt x="138654" y="1072054"/>
                  <a:pt x="145926" y="1055087"/>
                  <a:pt x="153198" y="1039331"/>
                </a:cubicBezTo>
                <a:cubicBezTo>
                  <a:pt x="168954" y="1006608"/>
                  <a:pt x="183498" y="973885"/>
                  <a:pt x="200465" y="942374"/>
                </a:cubicBezTo>
                <a:cubicBezTo>
                  <a:pt x="208948" y="926619"/>
                  <a:pt x="217432" y="910863"/>
                  <a:pt x="225915" y="895108"/>
                </a:cubicBezTo>
                <a:lnTo>
                  <a:pt x="253791" y="847841"/>
                </a:lnTo>
                <a:cubicBezTo>
                  <a:pt x="263487" y="832086"/>
                  <a:pt x="273182" y="816330"/>
                  <a:pt x="282878" y="801787"/>
                </a:cubicBezTo>
                <a:lnTo>
                  <a:pt x="311965" y="756945"/>
                </a:lnTo>
                <a:lnTo>
                  <a:pt x="343476" y="713314"/>
                </a:lnTo>
                <a:cubicBezTo>
                  <a:pt x="354383" y="697558"/>
                  <a:pt x="365291" y="683015"/>
                  <a:pt x="376198" y="669684"/>
                </a:cubicBezTo>
                <a:cubicBezTo>
                  <a:pt x="464672" y="556971"/>
                  <a:pt x="566476" y="453955"/>
                  <a:pt x="679188" y="365481"/>
                </a:cubicBezTo>
                <a:cubicBezTo>
                  <a:pt x="793112" y="277009"/>
                  <a:pt x="916732" y="201867"/>
                  <a:pt x="1047623" y="143693"/>
                </a:cubicBezTo>
                <a:close/>
                <a:moveTo>
                  <a:pt x="2391686" y="138845"/>
                </a:moveTo>
                <a:cubicBezTo>
                  <a:pt x="2413501" y="144904"/>
                  <a:pt x="2436528" y="150965"/>
                  <a:pt x="2458343" y="158237"/>
                </a:cubicBezTo>
                <a:lnTo>
                  <a:pt x="2525002" y="181263"/>
                </a:lnTo>
                <a:cubicBezTo>
                  <a:pt x="2728611" y="279433"/>
                  <a:pt x="2911616" y="417596"/>
                  <a:pt x="3061899" y="584846"/>
                </a:cubicBezTo>
                <a:lnTo>
                  <a:pt x="3024329" y="550912"/>
                </a:lnTo>
                <a:cubicBezTo>
                  <a:pt x="3010996" y="540003"/>
                  <a:pt x="2998877" y="529096"/>
                  <a:pt x="2985546" y="518188"/>
                </a:cubicBezTo>
                <a:cubicBezTo>
                  <a:pt x="2815872" y="353361"/>
                  <a:pt x="2613474" y="222470"/>
                  <a:pt x="2391686" y="138845"/>
                </a:cubicBezTo>
                <a:close/>
                <a:moveTo>
                  <a:pt x="2031734" y="136421"/>
                </a:moveTo>
                <a:lnTo>
                  <a:pt x="2059608" y="136421"/>
                </a:lnTo>
                <a:lnTo>
                  <a:pt x="2110510" y="146117"/>
                </a:lnTo>
                <a:lnTo>
                  <a:pt x="2161413" y="158237"/>
                </a:lnTo>
                <a:lnTo>
                  <a:pt x="2186864" y="164296"/>
                </a:lnTo>
                <a:cubicBezTo>
                  <a:pt x="2195348" y="166720"/>
                  <a:pt x="2203832" y="169144"/>
                  <a:pt x="2212315" y="171567"/>
                </a:cubicBezTo>
                <a:lnTo>
                  <a:pt x="2262006" y="186111"/>
                </a:lnTo>
                <a:cubicBezTo>
                  <a:pt x="2327452" y="207926"/>
                  <a:pt x="2392897" y="232166"/>
                  <a:pt x="2455919" y="262465"/>
                </a:cubicBezTo>
                <a:cubicBezTo>
                  <a:pt x="2583174" y="320639"/>
                  <a:pt x="2700735" y="396992"/>
                  <a:pt x="2807387" y="485466"/>
                </a:cubicBezTo>
                <a:cubicBezTo>
                  <a:pt x="2798903" y="480618"/>
                  <a:pt x="2789207" y="476981"/>
                  <a:pt x="2780724" y="472134"/>
                </a:cubicBezTo>
                <a:cubicBezTo>
                  <a:pt x="2777088" y="469710"/>
                  <a:pt x="2772240" y="467286"/>
                  <a:pt x="2768605" y="464862"/>
                </a:cubicBezTo>
                <a:cubicBezTo>
                  <a:pt x="2532272" y="283068"/>
                  <a:pt x="2245038" y="167932"/>
                  <a:pt x="1949321" y="137633"/>
                </a:cubicBezTo>
                <a:lnTo>
                  <a:pt x="2003858" y="137633"/>
                </a:lnTo>
                <a:close/>
                <a:moveTo>
                  <a:pt x="1780858" y="103698"/>
                </a:moveTo>
                <a:lnTo>
                  <a:pt x="1715412" y="113393"/>
                </a:lnTo>
                <a:lnTo>
                  <a:pt x="1698445" y="115817"/>
                </a:lnTo>
                <a:lnTo>
                  <a:pt x="1681477" y="119453"/>
                </a:lnTo>
                <a:lnTo>
                  <a:pt x="1648755" y="126724"/>
                </a:lnTo>
                <a:cubicBezTo>
                  <a:pt x="1453629" y="142480"/>
                  <a:pt x="1262139" y="193383"/>
                  <a:pt x="1086406" y="277007"/>
                </a:cubicBezTo>
                <a:cubicBezTo>
                  <a:pt x="910671" y="359421"/>
                  <a:pt x="749482" y="475769"/>
                  <a:pt x="613742" y="615145"/>
                </a:cubicBezTo>
                <a:cubicBezTo>
                  <a:pt x="668280" y="544851"/>
                  <a:pt x="728878" y="478193"/>
                  <a:pt x="796747" y="416383"/>
                </a:cubicBezTo>
                <a:cubicBezTo>
                  <a:pt x="867041" y="364268"/>
                  <a:pt x="943395" y="319427"/>
                  <a:pt x="1020960" y="279431"/>
                </a:cubicBezTo>
                <a:cubicBezTo>
                  <a:pt x="1060954" y="260040"/>
                  <a:pt x="1100950" y="241861"/>
                  <a:pt x="1140944" y="224894"/>
                </a:cubicBezTo>
                <a:lnTo>
                  <a:pt x="1202754" y="201866"/>
                </a:lnTo>
                <a:cubicBezTo>
                  <a:pt x="1222145" y="194594"/>
                  <a:pt x="1243961" y="188535"/>
                  <a:pt x="1264563" y="181263"/>
                </a:cubicBezTo>
                <a:cubicBezTo>
                  <a:pt x="1348189" y="155811"/>
                  <a:pt x="1434238" y="133996"/>
                  <a:pt x="1520287" y="121876"/>
                </a:cubicBezTo>
                <a:cubicBezTo>
                  <a:pt x="1606336" y="109757"/>
                  <a:pt x="1693597" y="103698"/>
                  <a:pt x="1780858" y="103698"/>
                </a:cubicBezTo>
                <a:close/>
                <a:moveTo>
                  <a:pt x="1733611" y="284"/>
                </a:moveTo>
                <a:cubicBezTo>
                  <a:pt x="1914554" y="-2955"/>
                  <a:pt x="2095665" y="21587"/>
                  <a:pt x="2269278" y="73399"/>
                </a:cubicBezTo>
                <a:cubicBezTo>
                  <a:pt x="2253523" y="70975"/>
                  <a:pt x="2237767" y="68552"/>
                  <a:pt x="2224436" y="66128"/>
                </a:cubicBezTo>
                <a:cubicBezTo>
                  <a:pt x="2208680" y="63704"/>
                  <a:pt x="2192925" y="62491"/>
                  <a:pt x="2177169" y="61280"/>
                </a:cubicBezTo>
                <a:cubicBezTo>
                  <a:pt x="2135962" y="50371"/>
                  <a:pt x="2093544" y="43100"/>
                  <a:pt x="2051125" y="35828"/>
                </a:cubicBezTo>
                <a:cubicBezTo>
                  <a:pt x="2029310" y="33404"/>
                  <a:pt x="2008707" y="29769"/>
                  <a:pt x="1986892" y="27345"/>
                </a:cubicBezTo>
                <a:cubicBezTo>
                  <a:pt x="1965077" y="24921"/>
                  <a:pt x="1944473" y="22497"/>
                  <a:pt x="1922658" y="21285"/>
                </a:cubicBezTo>
                <a:cubicBezTo>
                  <a:pt x="1900842" y="20073"/>
                  <a:pt x="1880240" y="16437"/>
                  <a:pt x="1858424" y="16437"/>
                </a:cubicBezTo>
                <a:lnTo>
                  <a:pt x="1794190" y="14013"/>
                </a:lnTo>
                <a:cubicBezTo>
                  <a:pt x="1772375" y="14013"/>
                  <a:pt x="1751772" y="15225"/>
                  <a:pt x="1729957" y="15225"/>
                </a:cubicBezTo>
                <a:lnTo>
                  <a:pt x="1697233" y="16437"/>
                </a:lnTo>
                <a:cubicBezTo>
                  <a:pt x="1687538" y="17649"/>
                  <a:pt x="1676631" y="17649"/>
                  <a:pt x="1665722" y="18861"/>
                </a:cubicBezTo>
                <a:cubicBezTo>
                  <a:pt x="1493624" y="28556"/>
                  <a:pt x="1323950" y="64915"/>
                  <a:pt x="1162760" y="125513"/>
                </a:cubicBezTo>
                <a:cubicBezTo>
                  <a:pt x="1172456" y="120665"/>
                  <a:pt x="1179727" y="117030"/>
                  <a:pt x="1185787" y="113393"/>
                </a:cubicBezTo>
                <a:cubicBezTo>
                  <a:pt x="1191847" y="110969"/>
                  <a:pt x="1197906" y="107334"/>
                  <a:pt x="1203967" y="104910"/>
                </a:cubicBezTo>
                <a:cubicBezTo>
                  <a:pt x="1216086" y="98850"/>
                  <a:pt x="1228206" y="92791"/>
                  <a:pt x="1250021" y="84306"/>
                </a:cubicBezTo>
                <a:cubicBezTo>
                  <a:pt x="1260928" y="79459"/>
                  <a:pt x="1274260" y="74611"/>
                  <a:pt x="1290015" y="69763"/>
                </a:cubicBezTo>
                <a:cubicBezTo>
                  <a:pt x="1305771" y="64915"/>
                  <a:pt x="1325163" y="57643"/>
                  <a:pt x="1349402" y="51584"/>
                </a:cubicBezTo>
                <a:cubicBezTo>
                  <a:pt x="1373641" y="45524"/>
                  <a:pt x="1401515" y="38252"/>
                  <a:pt x="1435450" y="30980"/>
                </a:cubicBezTo>
                <a:cubicBezTo>
                  <a:pt x="1452418" y="28556"/>
                  <a:pt x="1470598" y="24921"/>
                  <a:pt x="1489989" y="21285"/>
                </a:cubicBezTo>
                <a:cubicBezTo>
                  <a:pt x="1499685" y="20073"/>
                  <a:pt x="1509380" y="17649"/>
                  <a:pt x="1520287" y="16437"/>
                </a:cubicBezTo>
                <a:cubicBezTo>
                  <a:pt x="1529983" y="15225"/>
                  <a:pt x="1542102" y="14013"/>
                  <a:pt x="1553011" y="12801"/>
                </a:cubicBezTo>
                <a:cubicBezTo>
                  <a:pt x="1613003" y="5530"/>
                  <a:pt x="1673298" y="1364"/>
                  <a:pt x="1733611" y="284"/>
                </a:cubicBezTo>
                <a:close/>
              </a:path>
            </a:pathLst>
          </a:cu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55109" y="3944839"/>
            <a:ext cx="1404366" cy="14055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9289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uropean flag COMMISSIONE EUROPEA Bruxelles, 11.12.2019 COM(2019) 640 final  COMUNICAZIONE DELLA COMMISSIONE Il Green Deal europeo 1.Introduzione -  trasformare una sfida pressante in un'opportunità unica La presente  comunicazione ...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722" y="116632"/>
            <a:ext cx="4896231" cy="457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1555722898"/>
              </p:ext>
            </p:extLst>
          </p:nvPr>
        </p:nvGraphicFramePr>
        <p:xfrm>
          <a:off x="0" y="2132856"/>
          <a:ext cx="4211960" cy="3327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Festival dell'Ingegno, le aziende premiano a Palermo i giovani vincitori  del concorso di idee | BlogSicilia - Ultime notizie dalla Sicilia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AFAF8"/>
              </a:clrFrom>
              <a:clrTo>
                <a:srgbClr val="FAFA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30110"/>
            <a:ext cx="2751176" cy="209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331640" y="53732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it-IT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Contribuire all’educazione degli studenti allo sviluppo sostenibile (Agenda 2030)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123728" y="1156510"/>
            <a:ext cx="19442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1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Transizione ecologica</a:t>
            </a:r>
            <a:endParaRPr lang="it-IT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7647212" y="1156510"/>
            <a:ext cx="17147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1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Sviluppo sostenibile</a:t>
            </a:r>
            <a:endParaRPr lang="it-IT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3984480" y="494815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191992" y="1156510"/>
            <a:ext cx="1689489" cy="58477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L’obiettivo del contest</a:t>
            </a:r>
            <a:endParaRPr lang="it-IT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12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84480" y="494815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51520" y="2564904"/>
            <a:ext cx="4248472" cy="175432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b="1" u="sng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Esempi di rifiuti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-Rifiuti </a:t>
            </a:r>
            <a:r>
              <a:rPr lang="it-IT" sz="1200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biodegradabili di cucina e mense/altri rifiuti biodegradabili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-Rifiuti </a:t>
            </a:r>
            <a:r>
              <a:rPr lang="it-IT" sz="1200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ingombranti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-Rifiuti </a:t>
            </a:r>
            <a:r>
              <a:rPr lang="it-IT" sz="1200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delle operazioni di costruzione e demolizione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-Rifiuti </a:t>
            </a:r>
            <a:r>
              <a:rPr lang="it-IT" sz="1200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da imballaggio (plastica, carta e cartone, vetro, metalli, materiali misti, etc.);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-Acque </a:t>
            </a:r>
            <a:r>
              <a:rPr lang="it-IT" sz="1200" dirty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di lavaggio delle cisterne;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-Oli esausti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-Altre tipologie di rifiuti….</a:t>
            </a:r>
            <a:endParaRPr lang="it-IT" sz="1200" dirty="0">
              <a:solidFill>
                <a:schemeClr val="tx2">
                  <a:lumMod val="75000"/>
                </a:schemeClr>
              </a:solidFill>
              <a:ea typeface="Calibri" pitchFamily="34" charset="0"/>
              <a:cs typeface="Arial" pitchFamily="34" charset="0"/>
            </a:endParaRPr>
          </a:p>
        </p:txBody>
      </p:sp>
      <p:pic>
        <p:nvPicPr>
          <p:cNvPr id="2050" name="Picture 2" descr="A Taranto si è parlato di Economia Circolare e corretta gestione dei rifiuti  – Polis Notizi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102" y="4187098"/>
            <a:ext cx="2103780" cy="210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251520" y="1364763"/>
            <a:ext cx="3490414" cy="93871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Il focus dell’idea</a:t>
            </a:r>
            <a:r>
              <a:rPr lang="it-I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300" dirty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L</a:t>
            </a:r>
            <a:r>
              <a:rPr lang="it-IT" sz="13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a </a:t>
            </a:r>
            <a:r>
              <a:rPr lang="it-IT" sz="1300" b="1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gestione</a:t>
            </a:r>
            <a:r>
              <a:rPr lang="it-IT" sz="13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 e/o la </a:t>
            </a:r>
            <a:r>
              <a:rPr lang="it-IT" sz="1300" b="1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valorizzazione</a:t>
            </a:r>
            <a:r>
              <a:rPr lang="it-IT" sz="13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 dei rifiuti prodotti in «aree portuali» della Toscana (</a:t>
            </a:r>
            <a:r>
              <a:rPr lang="it-IT" sz="1300" i="1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mare / terra</a:t>
            </a:r>
            <a:r>
              <a:rPr lang="it-IT" sz="1300" dirty="0" smtClean="0">
                <a:solidFill>
                  <a:schemeClr val="tx1"/>
                </a:solidFill>
                <a:ea typeface="Calibri" pitchFamily="34" charset="0"/>
                <a:cs typeface="Arial" pitchFamily="34" charset="0"/>
              </a:rPr>
              <a:t>) secondo la logica dell’economia circolare </a:t>
            </a:r>
          </a:p>
        </p:txBody>
      </p:sp>
      <p:pic>
        <p:nvPicPr>
          <p:cNvPr id="1026" name="Picture 2" descr="Sardégna | Sapere.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64989"/>
            <a:ext cx="329184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67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84480" y="494815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rgbClr val="1F497D">
                    <a:lumMod val="75000"/>
                  </a:srgb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pic>
        <p:nvPicPr>
          <p:cNvPr id="1026" name="Picture 2" descr="Nautica: a Viareggio progetto Isola ecologica marina - Porti e Logistica -  Mare - ANSA.i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89049"/>
            <a:ext cx="2185175" cy="148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ronavirus: Toscana,'banchina sicura' per 2.500 posti barca - Nautica e  Sport - Mare - ANSA.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95" y="3744189"/>
            <a:ext cx="2262078" cy="148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3135601" y="2131129"/>
            <a:ext cx="2620464" cy="158504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u="sng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Le aree di intervento dell’idea</a:t>
            </a:r>
            <a:r>
              <a:rPr lang="it-IT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:  </a:t>
            </a:r>
            <a:r>
              <a:rPr lang="it-IT" sz="1300" dirty="0" smtClean="0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la rete regionale dei porti (porti principali, approdi turistici e punti di ormeggio) e non solo… compagnie di navigazione, aree di rimessaggio e </a:t>
            </a:r>
            <a:r>
              <a:rPr lang="it-IT" sz="1300" dirty="0" err="1" smtClean="0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refitting</a:t>
            </a:r>
            <a:r>
              <a:rPr lang="it-IT" sz="1300" dirty="0" smtClean="0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, cantieri navali.…. </a:t>
            </a:r>
          </a:p>
        </p:txBody>
      </p:sp>
      <p:pic>
        <p:nvPicPr>
          <p:cNvPr id="6" name="Picture 2" descr="Traghetti per l'Isola d'Elba | Orario traghetti per l'Elb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298290"/>
            <a:ext cx="1508739" cy="117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imessaggio barche sotto il ponte - Foto di Ponte del Mare, Pescara -  Tripadvis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873209"/>
            <a:ext cx="1992606" cy="149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egno e composti per la costruzione navale - Cecchi.i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285" y="4147554"/>
            <a:ext cx="1599561" cy="120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19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84480" y="494815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03E2103B-4A1D-4ED7-A15C-00D9609A80C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2276872"/>
            <a:ext cx="8429226" cy="3600400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4704560" y="1538589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Cinque «</a:t>
            </a:r>
            <a:r>
              <a:rPr lang="it-IT" altLang="it-IT" b="1" dirty="0" err="1">
                <a:solidFill>
                  <a:srgbClr val="FF0000"/>
                </a:solidFill>
                <a:cs typeface="Arial" pitchFamily="34" charset="0"/>
              </a:rPr>
              <a:t>circular</a:t>
            </a:r>
            <a:r>
              <a:rPr lang="it-IT" altLang="it-IT" b="1" dirty="0">
                <a:solidFill>
                  <a:srgbClr val="FF0000"/>
                </a:solidFill>
                <a:cs typeface="Arial" pitchFamily="34" charset="0"/>
              </a:rPr>
              <a:t> business model</a:t>
            </a:r>
            <a:r>
              <a:rPr lang="it-IT" altLang="it-IT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» </a:t>
            </a:r>
            <a:br>
              <a:rPr lang="it-IT" altLang="it-IT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</a:br>
            <a:r>
              <a:rPr lang="it-IT" altLang="it-IT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secondo Accenture (2014)</a:t>
            </a:r>
            <a:endParaRPr lang="it-IT" b="1" dirty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67544" y="1582982"/>
            <a:ext cx="2232248" cy="78483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Il modello di business dell’idea</a:t>
            </a:r>
            <a:r>
              <a:rPr lang="it-I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: </a:t>
            </a:r>
            <a:r>
              <a:rPr lang="it-IT" sz="1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alcuni possibili esempi</a:t>
            </a:r>
            <a:endParaRPr lang="it-IT" sz="1300" dirty="0" smtClean="0">
              <a:solidFill>
                <a:schemeClr val="tx1"/>
              </a:solidFill>
              <a:ea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a 2"/>
          <p:cNvGraphicFramePr/>
          <p:nvPr>
            <p:extLst/>
          </p:nvPr>
        </p:nvGraphicFramePr>
        <p:xfrm>
          <a:off x="1869645" y="2176342"/>
          <a:ext cx="5791348" cy="3846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ttangolo 1"/>
          <p:cNvSpPr/>
          <p:nvPr/>
        </p:nvSpPr>
        <p:spPr>
          <a:xfrm>
            <a:off x="3984480" y="494815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sp>
        <p:nvSpPr>
          <p:cNvPr id="6" name="Rettangolo 5"/>
          <p:cNvSpPr/>
          <p:nvPr/>
        </p:nvSpPr>
        <p:spPr>
          <a:xfrm>
            <a:off x="232091" y="1419775"/>
            <a:ext cx="1891637" cy="33855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Il punto di partenza</a:t>
            </a:r>
            <a:endParaRPr lang="it-IT" sz="1600" u="sng" dirty="0" smtClean="0">
              <a:solidFill>
                <a:schemeClr val="bg1"/>
              </a:solidFill>
              <a:ea typeface="Calibri" pitchFamily="34" charset="0"/>
              <a:cs typeface="Arial" pitchFamily="34" charset="0"/>
            </a:endParaRPr>
          </a:p>
        </p:txBody>
      </p:sp>
      <p:pic>
        <p:nvPicPr>
          <p:cNvPr id="2050" name="Picture 2" descr="Profezia autoavverante: quello che diciamo si avvera - Vivere più san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5" y="3426768"/>
            <a:ext cx="2454817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po 13"/>
          <p:cNvGrpSpPr/>
          <p:nvPr/>
        </p:nvGrpSpPr>
        <p:grpSpPr>
          <a:xfrm>
            <a:off x="1259632" y="2116380"/>
            <a:ext cx="1289940" cy="1143000"/>
            <a:chOff x="1751859" y="493612"/>
            <a:chExt cx="1143000" cy="1143000"/>
          </a:xfrm>
          <a:solidFill>
            <a:srgbClr val="92D05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5" name="Ovale 14"/>
            <p:cNvSpPr/>
            <p:nvPr/>
          </p:nvSpPr>
          <p:spPr>
            <a:xfrm>
              <a:off x="1751859" y="493612"/>
              <a:ext cx="1143000" cy="1143000"/>
            </a:xfrm>
            <a:prstGeom prst="ellipse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Ovale 4"/>
            <p:cNvSpPr/>
            <p:nvPr/>
          </p:nvSpPr>
          <p:spPr>
            <a:xfrm>
              <a:off x="1919247" y="661000"/>
              <a:ext cx="808224" cy="80822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200" kern="1200" dirty="0" smtClean="0"/>
                <a:t>Ho già una mia idea…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200" b="1" kern="1200" dirty="0" smtClean="0">
                  <a:solidFill>
                    <a:schemeClr val="tx1"/>
                  </a:solidFill>
                </a:rPr>
                <a:t>OPPURE…</a:t>
              </a:r>
              <a:endParaRPr lang="it-IT" sz="1200" kern="1200" dirty="0"/>
            </a:p>
          </p:txBody>
        </p:sp>
      </p:grpSp>
      <p:graphicFrame>
        <p:nvGraphicFramePr>
          <p:cNvPr id="5" name="Diagramma 4"/>
          <p:cNvGraphicFramePr/>
          <p:nvPr>
            <p:extLst/>
          </p:nvPr>
        </p:nvGraphicFramePr>
        <p:xfrm>
          <a:off x="6575822" y="2268439"/>
          <a:ext cx="2273466" cy="2856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20" name="Gruppo 19"/>
          <p:cNvGrpSpPr/>
          <p:nvPr/>
        </p:nvGrpSpPr>
        <p:grpSpPr>
          <a:xfrm>
            <a:off x="2987824" y="1489119"/>
            <a:ext cx="1258121" cy="1198761"/>
            <a:chOff x="1751859" y="493612"/>
            <a:chExt cx="1143000" cy="114300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1" name="Ovale 20"/>
            <p:cNvSpPr/>
            <p:nvPr/>
          </p:nvSpPr>
          <p:spPr>
            <a:xfrm>
              <a:off x="1751859" y="493612"/>
              <a:ext cx="1143000" cy="1143000"/>
            </a:xfrm>
            <a:prstGeom prst="ellips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Ovale 4"/>
            <p:cNvSpPr/>
            <p:nvPr/>
          </p:nvSpPr>
          <p:spPr>
            <a:xfrm>
              <a:off x="1919247" y="661000"/>
              <a:ext cx="808224" cy="80822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100" kern="1200" dirty="0" smtClean="0"/>
                <a:t>Contatto una compagnia di trasporto passeggeri / merci?</a:t>
              </a:r>
              <a:endParaRPr lang="it-IT" sz="1100" kern="1200" dirty="0"/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6936666" y="1219740"/>
            <a:ext cx="1213496" cy="1077177"/>
            <a:chOff x="1751859" y="493612"/>
            <a:chExt cx="1143000" cy="1143000"/>
          </a:xfrm>
          <a:solidFill>
            <a:schemeClr val="accent6">
              <a:lumMod val="7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4" name="Ovale 23"/>
            <p:cNvSpPr/>
            <p:nvPr/>
          </p:nvSpPr>
          <p:spPr>
            <a:xfrm>
              <a:off x="1751859" y="493612"/>
              <a:ext cx="1143000" cy="1143000"/>
            </a:xfrm>
            <a:prstGeom prst="ellipse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Ovale 4"/>
            <p:cNvSpPr/>
            <p:nvPr/>
          </p:nvSpPr>
          <p:spPr>
            <a:xfrm>
              <a:off x="1919247" y="661000"/>
              <a:ext cx="808224" cy="80822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100" b="1" kern="1200" dirty="0" smtClean="0">
                  <a:solidFill>
                    <a:schemeClr val="tx1"/>
                  </a:solidFill>
                </a:rPr>
                <a:t>…OPPURE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100" kern="1200" dirty="0" smtClean="0"/>
                <a:t>Esamino i documenti </a:t>
              </a:r>
              <a:r>
                <a:rPr lang="it-IT" sz="1100" dirty="0" smtClean="0"/>
                <a:t>prodotti dal progetto</a:t>
              </a:r>
              <a:endParaRPr lang="it-IT" sz="1100" kern="1200" dirty="0"/>
            </a:p>
          </p:txBody>
        </p:sp>
      </p:grpSp>
      <p:pic>
        <p:nvPicPr>
          <p:cNvPr id="7" name="Immagine 6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122347">
            <a:off x="8427151" y="1712086"/>
            <a:ext cx="609524" cy="609524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5868144" y="5085184"/>
            <a:ext cx="3228904" cy="100811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6017370" y="5079150"/>
            <a:ext cx="2940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b="1" dirty="0" smtClean="0"/>
              <a:t>…OPPURE </a:t>
            </a:r>
          </a:p>
          <a:p>
            <a:pPr algn="ctr"/>
            <a:r>
              <a:rPr lang="it-IT" sz="1000" dirty="0" smtClean="0">
                <a:solidFill>
                  <a:schemeClr val="bg1"/>
                </a:solidFill>
              </a:rPr>
              <a:t>Prendo spunto </a:t>
            </a:r>
            <a:r>
              <a:rPr lang="it-IT" sz="1000" dirty="0">
                <a:solidFill>
                  <a:schemeClr val="bg1"/>
                </a:solidFill>
              </a:rPr>
              <a:t>dai progetti </a:t>
            </a:r>
            <a:r>
              <a:rPr lang="it-IT" sz="1000" b="1" dirty="0" smtClean="0">
                <a:solidFill>
                  <a:schemeClr val="bg1"/>
                </a:solidFill>
              </a:rPr>
              <a:t>GRRINPORT </a:t>
            </a:r>
            <a:r>
              <a:rPr lang="it-IT" sz="1000" dirty="0">
                <a:solidFill>
                  <a:schemeClr val="bg1"/>
                </a:solidFill>
                <a:hlinkClick r:id="rId14"/>
              </a:rPr>
              <a:t>http://interreg-maritime.eu/it/web/grrinport/-/</a:t>
            </a:r>
            <a:r>
              <a:rPr lang="it-IT" sz="1000" dirty="0" smtClean="0">
                <a:solidFill>
                  <a:schemeClr val="bg1"/>
                </a:solidFill>
                <a:hlinkClick r:id="rId14"/>
              </a:rPr>
              <a:t>online-i-materiali-del-webinar</a:t>
            </a:r>
            <a:r>
              <a:rPr lang="it-IT" sz="1000" dirty="0">
                <a:solidFill>
                  <a:schemeClr val="bg1"/>
                </a:solidFill>
              </a:rPr>
              <a:t> e </a:t>
            </a:r>
            <a:r>
              <a:rPr lang="it-IT" sz="1000" b="1" dirty="0">
                <a:solidFill>
                  <a:schemeClr val="bg1"/>
                </a:solidFill>
              </a:rPr>
              <a:t>PRISMAMED </a:t>
            </a:r>
            <a:r>
              <a:rPr lang="it-IT" sz="1000" dirty="0">
                <a:solidFill>
                  <a:schemeClr val="bg1"/>
                </a:solidFill>
                <a:hlinkClick r:id="rId15"/>
              </a:rPr>
              <a:t>http://interreg-maritime.eu/it/web/prismamed/-/</a:t>
            </a:r>
            <a:r>
              <a:rPr lang="it-IT" sz="1000" dirty="0" smtClean="0">
                <a:solidFill>
                  <a:schemeClr val="bg1"/>
                </a:solidFill>
                <a:hlinkClick r:id="rId15"/>
              </a:rPr>
              <a:t>prodotti-e-gli-output-di-progetto</a:t>
            </a:r>
            <a:r>
              <a:rPr lang="it-IT" sz="1000" dirty="0" smtClean="0">
                <a:solidFill>
                  <a:schemeClr val="bg1"/>
                </a:solidFill>
              </a:rPr>
              <a:t> </a:t>
            </a:r>
            <a:endParaRPr lang="it-IT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49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84480" y="494815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rgbClr val="1F497D">
                    <a:lumMod val="75000"/>
                  </a:srgb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sp>
        <p:nvSpPr>
          <p:cNvPr id="6" name="Rettangolo 5"/>
          <p:cNvSpPr/>
          <p:nvPr/>
        </p:nvSpPr>
        <p:spPr>
          <a:xfrm>
            <a:off x="353862" y="1209826"/>
            <a:ext cx="2191393" cy="33855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u="sng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Lo sviluppo dell’idea</a:t>
            </a:r>
            <a:endParaRPr lang="it-IT" sz="1600" u="sng" dirty="0" smtClean="0">
              <a:solidFill>
                <a:prstClr val="white"/>
              </a:solidFill>
              <a:ea typeface="Calibri" pitchFamily="34" charset="0"/>
              <a:cs typeface="Arial" pitchFamily="34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11" y="2894480"/>
            <a:ext cx="1275949" cy="99768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506" y="2078275"/>
            <a:ext cx="1016522" cy="1046462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351675" y="2470701"/>
            <a:ext cx="7771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dirty="0" smtClean="0">
                <a:solidFill>
                  <a:srgbClr val="F01A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/>
              </a:rPr>
              <a:t>RIFIUTI</a:t>
            </a:r>
            <a:endParaRPr lang="it-IT" sz="1100" dirty="0">
              <a:solidFill>
                <a:srgbClr val="F01A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re Franklin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3070372"/>
            <a:ext cx="1567739" cy="1563970"/>
          </a:xfrm>
          <a:prstGeom prst="rect">
            <a:avLst/>
          </a:prstGeom>
        </p:spPr>
      </p:pic>
      <p:sp>
        <p:nvSpPr>
          <p:cNvPr id="13" name="Più 12"/>
          <p:cNvSpPr/>
          <p:nvPr/>
        </p:nvSpPr>
        <p:spPr>
          <a:xfrm>
            <a:off x="1969191" y="3645024"/>
            <a:ext cx="576064" cy="583017"/>
          </a:xfrm>
          <a:prstGeom prst="mathPl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graphicFrame>
        <p:nvGraphicFramePr>
          <p:cNvPr id="14" name="Diagramma 13">
            <a:extLst>
              <a:ext uri="{FF2B5EF4-FFF2-40B4-BE49-F238E27FC236}">
                <a16:creationId xmlns="" xmlns:a16="http://schemas.microsoft.com/office/drawing/2014/main" id="{D08C3D9D-131A-4A4D-A762-F8EB6710287C}"/>
              </a:ext>
            </a:extLst>
          </p:cNvPr>
          <p:cNvGraphicFramePr/>
          <p:nvPr>
            <p:extLst/>
          </p:nvPr>
        </p:nvGraphicFramePr>
        <p:xfrm>
          <a:off x="3530374" y="1340768"/>
          <a:ext cx="557813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50" name="Picture 2" descr="Profezia autoavverante: quello che diciamo si avvera - Vivere più san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693" y="2924944"/>
            <a:ext cx="1361579" cy="15121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513642" y="4918531"/>
            <a:ext cx="7771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dirty="0" smtClean="0">
                <a:solidFill>
                  <a:srgbClr val="F01A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/>
              </a:rPr>
              <a:t>AMBITI</a:t>
            </a:r>
            <a:endParaRPr lang="it-IT" sz="1100" dirty="0">
              <a:solidFill>
                <a:srgbClr val="F01A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re Franklin"/>
            </a:endParaRPr>
          </a:p>
        </p:txBody>
      </p:sp>
      <p:pic>
        <p:nvPicPr>
          <p:cNvPr id="16" name="Picture 2" descr="Nautica: a Viareggio progetto Isola ecologica marina - Porti e Logistica -  Mare - ANSA.i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85" y="5373216"/>
            <a:ext cx="1004083" cy="68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raghetti per l'Isola d'Elba | Orario traghetti per l'Elb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412" y="4599719"/>
            <a:ext cx="1108052" cy="86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Rimessaggio barche sotto il ponte - Foto di Ponte del Mare, Pescara -  Tripadviso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981" y="5326296"/>
            <a:ext cx="1033119" cy="77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tangolo 19"/>
          <p:cNvSpPr/>
          <p:nvPr/>
        </p:nvSpPr>
        <p:spPr>
          <a:xfrm>
            <a:off x="2843808" y="2894480"/>
            <a:ext cx="88442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dirty="0" smtClean="0">
                <a:solidFill>
                  <a:srgbClr val="F01A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/>
              </a:rPr>
              <a:t>MODELLO</a:t>
            </a:r>
            <a:endParaRPr lang="it-IT" sz="1100" dirty="0">
              <a:solidFill>
                <a:srgbClr val="F01A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re Franklin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2627784" y="1325269"/>
            <a:ext cx="339757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/>
              </a:rPr>
              <a:t>ALCUNE </a:t>
            </a:r>
            <a:r>
              <a:rPr lang="it-IT" sz="11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/>
              </a:rPr>
              <a:t>ISPIRAZIONI DA BUONE </a:t>
            </a:r>
            <a:r>
              <a:rPr lang="it-IT" sz="11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/>
              </a:rPr>
              <a:t>PRASSI….</a:t>
            </a:r>
            <a:endParaRPr lang="it-IT" sz="11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52327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84480" y="494815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>
                <a:solidFill>
                  <a:srgbClr val="1F497D">
                    <a:lumMod val="75000"/>
                  </a:srgb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sp>
        <p:nvSpPr>
          <p:cNvPr id="6" name="Rettangolo 5"/>
          <p:cNvSpPr/>
          <p:nvPr/>
        </p:nvSpPr>
        <p:spPr>
          <a:xfrm>
            <a:off x="275552" y="1988840"/>
            <a:ext cx="2191393" cy="33855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Lo sviluppo dell’idea</a:t>
            </a:r>
            <a:endParaRPr lang="it-IT" sz="1600" u="sng" dirty="0">
              <a:solidFill>
                <a:prstClr val="white"/>
              </a:solidFill>
              <a:ea typeface="Calibri" pitchFamily="34" charset="0"/>
              <a:cs typeface="Arial" pitchFamily="34" charset="0"/>
            </a:endParaRPr>
          </a:p>
        </p:txBody>
      </p:sp>
      <p:graphicFrame>
        <p:nvGraphicFramePr>
          <p:cNvPr id="14" name="Diagramma 13">
            <a:extLst>
              <a:ext uri="{FF2B5EF4-FFF2-40B4-BE49-F238E27FC236}">
                <a16:creationId xmlns:a16="http://schemas.microsoft.com/office/drawing/2014/main" xmlns="" id="{D08C3D9D-131A-4A4D-A762-F8EB6710287C}"/>
              </a:ext>
            </a:extLst>
          </p:cNvPr>
          <p:cNvGraphicFramePr/>
          <p:nvPr>
            <p:extLst/>
          </p:nvPr>
        </p:nvGraphicFramePr>
        <p:xfrm>
          <a:off x="2570406" y="1052736"/>
          <a:ext cx="6034041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Profezia autoavverante: quello che diciamo si avvera - Vivere più san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54656"/>
            <a:ext cx="1512168" cy="15121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ttangolo 20"/>
          <p:cNvSpPr/>
          <p:nvPr/>
        </p:nvSpPr>
        <p:spPr>
          <a:xfrm>
            <a:off x="251520" y="3249130"/>
            <a:ext cx="339757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Franklin"/>
              </a:rPr>
              <a:t>… E ULTERIORI SUGGERIMENTI…</a:t>
            </a:r>
            <a:endParaRPr lang="it-IT" sz="11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115953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tudenti online – Università degli Studi di Pavi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2" y="2277458"/>
            <a:ext cx="3491414" cy="221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UTURO- TUTTO sul Programma Interreg Italia-Francia Marittimo 2014-2020  parte 2 - News - Regione Toscan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615" y="1258707"/>
            <a:ext cx="3307954" cy="33140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tangolo 1"/>
          <p:cNvSpPr/>
          <p:nvPr/>
        </p:nvSpPr>
        <p:spPr>
          <a:xfrm>
            <a:off x="3851920" y="663583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Arial" pitchFamily="34" charset="0"/>
              </a:rPr>
              <a:t>CONTEST «CIRCULAR PORTS» – IMPATTI-NO</a:t>
            </a:r>
          </a:p>
        </p:txBody>
      </p:sp>
      <p:cxnSp>
        <p:nvCxnSpPr>
          <p:cNvPr id="11" name="Connettore 2 10"/>
          <p:cNvCxnSpPr/>
          <p:nvPr/>
        </p:nvCxnSpPr>
        <p:spPr>
          <a:xfrm flipH="1">
            <a:off x="6408204" y="3806640"/>
            <a:ext cx="969335" cy="166497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3900594" y="3551705"/>
            <a:ext cx="285925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300" b="1" dirty="0" smtClean="0"/>
              <a:t>Sardegna </a:t>
            </a:r>
          </a:p>
          <a:p>
            <a:pPr algn="ctr"/>
            <a:r>
              <a:rPr lang="it-IT" sz="1300" dirty="0" smtClean="0"/>
              <a:t>Cagliari</a:t>
            </a:r>
            <a:r>
              <a:rPr lang="it-IT" sz="1300" dirty="0"/>
              <a:t>, Sassari, Nuoro, Oristano, Carbonia-Iglesias, Medio Campidano, Ogliastra, </a:t>
            </a:r>
            <a:r>
              <a:rPr lang="it-IT" sz="1300" dirty="0" smtClean="0"/>
              <a:t>Olbia-Tempio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7200066" y="4265863"/>
            <a:ext cx="2115819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300" b="1" dirty="0" smtClean="0"/>
              <a:t>Toscana</a:t>
            </a:r>
          </a:p>
          <a:p>
            <a:pPr algn="ctr"/>
            <a:r>
              <a:rPr lang="it-IT" sz="1300" dirty="0" smtClean="0"/>
              <a:t>Livorno</a:t>
            </a:r>
            <a:r>
              <a:rPr lang="it-IT" sz="1300" dirty="0"/>
              <a:t>, </a:t>
            </a:r>
            <a:r>
              <a:rPr lang="it-IT" sz="1300" dirty="0" smtClean="0"/>
              <a:t>Grosseto, Massa Carrara, Lucca, Pisa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4772838" y="2702886"/>
            <a:ext cx="237678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300" b="1" dirty="0" smtClean="0"/>
              <a:t>Liguria</a:t>
            </a:r>
          </a:p>
          <a:p>
            <a:pPr algn="ctr"/>
            <a:r>
              <a:rPr lang="it-IT" sz="1300" dirty="0" smtClean="0"/>
              <a:t>La </a:t>
            </a:r>
            <a:r>
              <a:rPr lang="it-IT" sz="1300" dirty="0"/>
              <a:t>Spezia, Genova, Savona, </a:t>
            </a:r>
            <a:r>
              <a:rPr lang="it-IT" sz="1300" dirty="0" smtClean="0"/>
              <a:t>Imperia</a:t>
            </a:r>
            <a:endParaRPr lang="it-IT" sz="1300" dirty="0"/>
          </a:p>
        </p:txBody>
      </p:sp>
      <p:cxnSp>
        <p:nvCxnSpPr>
          <p:cNvPr id="21" name="Connettore 2 20"/>
          <p:cNvCxnSpPr/>
          <p:nvPr/>
        </p:nvCxnSpPr>
        <p:spPr>
          <a:xfrm>
            <a:off x="8257976" y="2640717"/>
            <a:ext cx="228197" cy="1571611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 flipH="1">
            <a:off x="6581435" y="1991413"/>
            <a:ext cx="1031888" cy="76851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17"/>
          <p:cNvSpPr/>
          <p:nvPr/>
        </p:nvSpPr>
        <p:spPr>
          <a:xfrm>
            <a:off x="4923165" y="4736983"/>
            <a:ext cx="2080831" cy="492443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La mia scuola è un Istituto superiore situato in …..</a:t>
            </a:r>
            <a:endParaRPr lang="it-IT" sz="1300" dirty="0" smtClean="0">
              <a:solidFill>
                <a:schemeClr val="bg1"/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127312" y="1298916"/>
            <a:ext cx="2736304" cy="692497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La mia scuola </a:t>
            </a:r>
            <a:r>
              <a:rPr lang="it-IT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non deve </a:t>
            </a:r>
            <a:r>
              <a:rPr lang="it-IT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necessariamente essere un Istituto tecnico o professionale…</a:t>
            </a:r>
            <a:endParaRPr lang="it-IT" sz="1300" dirty="0" smtClean="0">
              <a:solidFill>
                <a:schemeClr val="bg1"/>
              </a:solidFill>
              <a:ea typeface="Calibri" pitchFamily="34" charset="0"/>
              <a:cs typeface="Arial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51520" y="4983204"/>
            <a:ext cx="3024336" cy="584775"/>
          </a:xfrm>
          <a:prstGeom prst="rect">
            <a:avLst/>
          </a:prstGeom>
          <a:solidFill>
            <a:srgbClr val="FFFF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Contano solo la nostra creatività ed il nostro intuito…le IDEE!!!!!</a:t>
            </a:r>
            <a:endParaRPr lang="it-IT" sz="1600" dirty="0" smtClean="0">
              <a:solidFill>
                <a:schemeClr val="bg1"/>
              </a:solidFill>
              <a:ea typeface="Calibri" pitchFamily="34" charset="0"/>
              <a:cs typeface="Arial" pitchFamily="34" charset="0"/>
            </a:endParaRPr>
          </a:p>
        </p:txBody>
      </p:sp>
      <p:pic>
        <p:nvPicPr>
          <p:cNvPr id="17" name="Picture 2" descr="ᐈ Attenzione immagini di stock, fotografie attenzione | scarica su  Depositphotos®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1F7F7"/>
              </a:clrFrom>
              <a:clrTo>
                <a:srgbClr val="F1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937" y="873048"/>
            <a:ext cx="976667" cy="91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46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5596</TotalTime>
  <Words>938</Words>
  <Application>Microsoft Office PowerPoint</Application>
  <PresentationFormat>Presentazione su schermo (4:3)</PresentationFormat>
  <Paragraphs>147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1" baseType="lpstr">
      <vt:lpstr>Arial</vt:lpstr>
      <vt:lpstr>Calibri</vt:lpstr>
      <vt:lpstr>Libre Franklin</vt:lpstr>
      <vt:lpstr>Montserrat</vt:lpstr>
      <vt:lpstr>Wingdings</vt:lpstr>
      <vt:lpstr>Thème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 J. ORLANDUCCI</dc:creator>
  <cp:lastModifiedBy>Bottosso Selene</cp:lastModifiedBy>
  <cp:revision>399</cp:revision>
  <cp:lastPrinted>2021-01-21T10:12:35Z</cp:lastPrinted>
  <dcterms:created xsi:type="dcterms:W3CDTF">2019-01-24T08:20:51Z</dcterms:created>
  <dcterms:modified xsi:type="dcterms:W3CDTF">2021-04-14T07:26:57Z</dcterms:modified>
</cp:coreProperties>
</file>