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7" r:id="rId2"/>
    <p:sldId id="373" r:id="rId3"/>
    <p:sldId id="374" r:id="rId4"/>
    <p:sldId id="367" r:id="rId5"/>
    <p:sldId id="369" r:id="rId6"/>
    <p:sldId id="375" r:id="rId7"/>
    <p:sldId id="378" r:id="rId8"/>
    <p:sldId id="379" r:id="rId9"/>
    <p:sldId id="376" r:id="rId10"/>
    <p:sldId id="355" r:id="rId11"/>
    <p:sldId id="362" r:id="rId12"/>
    <p:sldId id="363" r:id="rId13"/>
    <p:sldId id="365" r:id="rId14"/>
    <p:sldId id="366" r:id="rId15"/>
    <p:sldId id="377" r:id="rId16"/>
  </p:sldIdLst>
  <p:sldSz cx="9144000" cy="6858000" type="screen4x3"/>
  <p:notesSz cx="6796088" cy="992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01A1C"/>
    <a:srgbClr val="98C222"/>
    <a:srgbClr val="00CC00"/>
    <a:srgbClr val="264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340" autoAdjust="0"/>
  </p:normalViewPr>
  <p:slideViewPr>
    <p:cSldViewPr>
      <p:cViewPr varScale="1">
        <p:scale>
          <a:sx n="111" d="100"/>
          <a:sy n="111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58FE4-69C5-49A0-A1A1-E7C32258F015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0D4D4664-3D00-49F4-86A1-4440F5DF2E40}">
      <dgm:prSet phldrT="[Tes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</a:t>
          </a:r>
          <a:r>
            <a:rPr lang="it-IT" sz="1200" b="1" dirty="0" err="1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imprenditive</a:t>
          </a:r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 </a:t>
          </a:r>
          <a:endParaRPr lang="it-IT" sz="1200" dirty="0"/>
        </a:p>
      </dgm:t>
    </dgm:pt>
    <dgm:pt modelId="{94C4874B-CB68-4503-8C69-D4503320D72E}" type="parTrans" cxnId="{5B0B6212-2C46-4B54-B994-2EB1CD47363B}">
      <dgm:prSet/>
      <dgm:spPr/>
      <dgm:t>
        <a:bodyPr/>
        <a:lstStyle/>
        <a:p>
          <a:endParaRPr lang="it-IT"/>
        </a:p>
      </dgm:t>
    </dgm:pt>
    <dgm:pt modelId="{F05B8B2A-7CE4-4BEB-AD19-5F072F09E72D}" type="sibTrans" cxnId="{5B0B6212-2C46-4B54-B994-2EB1CD47363B}">
      <dgm:prSet/>
      <dgm:spPr/>
      <dgm:t>
        <a:bodyPr/>
        <a:lstStyle/>
        <a:p>
          <a:endParaRPr lang="it-IT"/>
        </a:p>
      </dgm:t>
    </dgm:pt>
    <dgm:pt modelId="{58EF7E24-1E22-4DAE-B4DD-DF1BD031320E}">
      <dgm:prSet phldrT="[Tes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green</a:t>
          </a:r>
          <a:endParaRPr lang="it-IT" dirty="0"/>
        </a:p>
      </dgm:t>
    </dgm:pt>
    <dgm:pt modelId="{AC97D8FC-6334-4AC4-8889-7277EFE06B14}" type="parTrans" cxnId="{8D541885-8900-49F7-BF39-C32A4FF2BB74}">
      <dgm:prSet/>
      <dgm:spPr/>
      <dgm:t>
        <a:bodyPr/>
        <a:lstStyle/>
        <a:p>
          <a:endParaRPr lang="it-IT"/>
        </a:p>
      </dgm:t>
    </dgm:pt>
    <dgm:pt modelId="{E29F388C-DF6C-4DDA-A35D-F547E893C499}" type="sibTrans" cxnId="{8D541885-8900-49F7-BF39-C32A4FF2BB74}">
      <dgm:prSet/>
      <dgm:spPr/>
      <dgm:t>
        <a:bodyPr/>
        <a:lstStyle/>
        <a:p>
          <a:endParaRPr lang="it-IT"/>
        </a:p>
      </dgm:t>
    </dgm:pt>
    <dgm:pt modelId="{C96BCAE4-98A9-4DF7-B376-1BA597818D4F}">
      <dgm:prSet phldrT="[Tes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u="none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Presentazione di idee innovative strutturate in forma di idea di impresa</a:t>
          </a:r>
          <a:endParaRPr lang="it-IT" u="none" dirty="0"/>
        </a:p>
      </dgm:t>
    </dgm:pt>
    <dgm:pt modelId="{5366B815-394E-450A-AB14-C43A628D7D50}" type="parTrans" cxnId="{798ACAD5-5D41-4036-AF59-7E5C996D1536}">
      <dgm:prSet/>
      <dgm:spPr/>
      <dgm:t>
        <a:bodyPr/>
        <a:lstStyle/>
        <a:p>
          <a:endParaRPr lang="it-IT"/>
        </a:p>
      </dgm:t>
    </dgm:pt>
    <dgm:pt modelId="{E4667F5F-8522-476E-8836-F69192E738D9}" type="sibTrans" cxnId="{798ACAD5-5D41-4036-AF59-7E5C996D1536}">
      <dgm:prSet/>
      <dgm:spPr/>
      <dgm:t>
        <a:bodyPr/>
        <a:lstStyle/>
        <a:p>
          <a:endParaRPr lang="it-IT"/>
        </a:p>
      </dgm:t>
    </dgm:pt>
    <dgm:pt modelId="{0F24FE96-68D3-4804-AB53-84AF9D3C8550}" type="pres">
      <dgm:prSet presAssocID="{E9B58FE4-69C5-49A0-A1A1-E7C32258F015}" presName="Name0" presStyleCnt="0">
        <dgm:presLayoutVars>
          <dgm:dir/>
          <dgm:resizeHandles val="exact"/>
        </dgm:presLayoutVars>
      </dgm:prSet>
      <dgm:spPr/>
    </dgm:pt>
    <dgm:pt modelId="{BFAB09D0-4238-45C0-94FA-B032836B93EA}" type="pres">
      <dgm:prSet presAssocID="{E9B58FE4-69C5-49A0-A1A1-E7C32258F015}" presName="vNodes" presStyleCnt="0"/>
      <dgm:spPr/>
    </dgm:pt>
    <dgm:pt modelId="{941C0EB0-CCC0-46F6-827A-FA1438B7CF91}" type="pres">
      <dgm:prSet presAssocID="{0D4D4664-3D00-49F4-86A1-4440F5DF2E40}" presName="node" presStyleLbl="node1" presStyleIdx="0" presStyleCnt="3" custScaleX="103382" custScaleY="1074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8B72D8-838C-4E09-818A-A44D31C72D54}" type="pres">
      <dgm:prSet presAssocID="{F05B8B2A-7CE4-4BEB-AD19-5F072F09E72D}" presName="spacerT" presStyleCnt="0"/>
      <dgm:spPr/>
    </dgm:pt>
    <dgm:pt modelId="{3D904C04-3ED2-4DC4-BA1D-DFAAD088D787}" type="pres">
      <dgm:prSet presAssocID="{F05B8B2A-7CE4-4BEB-AD19-5F072F09E72D}" presName="sibTrans" presStyleLbl="sibTrans2D1" presStyleIdx="0" presStyleCnt="2"/>
      <dgm:spPr/>
      <dgm:t>
        <a:bodyPr/>
        <a:lstStyle/>
        <a:p>
          <a:endParaRPr lang="it-IT"/>
        </a:p>
      </dgm:t>
    </dgm:pt>
    <dgm:pt modelId="{27F8697F-3D75-40BD-A1F2-208072475EB0}" type="pres">
      <dgm:prSet presAssocID="{F05B8B2A-7CE4-4BEB-AD19-5F072F09E72D}" presName="spacerB" presStyleCnt="0"/>
      <dgm:spPr/>
    </dgm:pt>
    <dgm:pt modelId="{5E115BC9-D2A2-49A4-B3DE-FAFEC0F8AEBC}" type="pres">
      <dgm:prSet presAssocID="{58EF7E24-1E22-4DAE-B4DD-DF1BD03132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4F5CEF-01BC-49F2-B283-C29E3600482A}" type="pres">
      <dgm:prSet presAssocID="{E9B58FE4-69C5-49A0-A1A1-E7C32258F015}" presName="sibTransLast" presStyleLbl="sibTrans2D1" presStyleIdx="1" presStyleCnt="2" custScaleX="180836" custLinFactNeighborX="-72799" custLinFactNeighborY="5115"/>
      <dgm:spPr/>
      <dgm:t>
        <a:bodyPr/>
        <a:lstStyle/>
        <a:p>
          <a:endParaRPr lang="it-IT"/>
        </a:p>
      </dgm:t>
    </dgm:pt>
    <dgm:pt modelId="{885792EC-1008-44D6-9C2A-2592EEEA732D}" type="pres">
      <dgm:prSet presAssocID="{E9B58FE4-69C5-49A0-A1A1-E7C32258F015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A1DAA498-955E-482A-8C0B-AAB327743C26}" type="pres">
      <dgm:prSet presAssocID="{E9B58FE4-69C5-49A0-A1A1-E7C32258F015}" presName="lastNode" presStyleLbl="node1" presStyleIdx="2" presStyleCnt="3" custScaleX="77669" custScaleY="75475" custLinFactNeighborX="-71889" custLinFactNeighborY="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0C9F478-865A-45C5-A4A0-A4C71C4CE128}" type="presOf" srcId="{E29F388C-DF6C-4DDA-A35D-F547E893C499}" destId="{304F5CEF-01BC-49F2-B283-C29E3600482A}" srcOrd="0" destOrd="0" presId="urn:microsoft.com/office/officeart/2005/8/layout/equation2"/>
    <dgm:cxn modelId="{E35B3294-61F4-4F1E-A409-75EBD7D774FB}" type="presOf" srcId="{C96BCAE4-98A9-4DF7-B376-1BA597818D4F}" destId="{A1DAA498-955E-482A-8C0B-AAB327743C26}" srcOrd="0" destOrd="0" presId="urn:microsoft.com/office/officeart/2005/8/layout/equation2"/>
    <dgm:cxn modelId="{A9E086B6-6AE4-4DC5-9430-9A582245FBBF}" type="presOf" srcId="{F05B8B2A-7CE4-4BEB-AD19-5F072F09E72D}" destId="{3D904C04-3ED2-4DC4-BA1D-DFAAD088D787}" srcOrd="0" destOrd="0" presId="urn:microsoft.com/office/officeart/2005/8/layout/equation2"/>
    <dgm:cxn modelId="{8D541885-8900-49F7-BF39-C32A4FF2BB74}" srcId="{E9B58FE4-69C5-49A0-A1A1-E7C32258F015}" destId="{58EF7E24-1E22-4DAE-B4DD-DF1BD031320E}" srcOrd="1" destOrd="0" parTransId="{AC97D8FC-6334-4AC4-8889-7277EFE06B14}" sibTransId="{E29F388C-DF6C-4DDA-A35D-F547E893C499}"/>
    <dgm:cxn modelId="{0EB10AE4-359C-44F5-AFB7-7CF708A17C48}" type="presOf" srcId="{E29F388C-DF6C-4DDA-A35D-F547E893C499}" destId="{885792EC-1008-44D6-9C2A-2592EEEA732D}" srcOrd="1" destOrd="0" presId="urn:microsoft.com/office/officeart/2005/8/layout/equation2"/>
    <dgm:cxn modelId="{44424160-9737-451B-A557-0517F2E04AC4}" type="presOf" srcId="{E9B58FE4-69C5-49A0-A1A1-E7C32258F015}" destId="{0F24FE96-68D3-4804-AB53-84AF9D3C8550}" srcOrd="0" destOrd="0" presId="urn:microsoft.com/office/officeart/2005/8/layout/equation2"/>
    <dgm:cxn modelId="{9488DCA5-7EF5-4AA7-96CC-B55BE50E8A9A}" type="presOf" srcId="{58EF7E24-1E22-4DAE-B4DD-DF1BD031320E}" destId="{5E115BC9-D2A2-49A4-B3DE-FAFEC0F8AEBC}" srcOrd="0" destOrd="0" presId="urn:microsoft.com/office/officeart/2005/8/layout/equation2"/>
    <dgm:cxn modelId="{798ACAD5-5D41-4036-AF59-7E5C996D1536}" srcId="{E9B58FE4-69C5-49A0-A1A1-E7C32258F015}" destId="{C96BCAE4-98A9-4DF7-B376-1BA597818D4F}" srcOrd="2" destOrd="0" parTransId="{5366B815-394E-450A-AB14-C43A628D7D50}" sibTransId="{E4667F5F-8522-476E-8836-F69192E738D9}"/>
    <dgm:cxn modelId="{9D9601B6-BE3D-4ECA-9292-E27F7DC17F82}" type="presOf" srcId="{0D4D4664-3D00-49F4-86A1-4440F5DF2E40}" destId="{941C0EB0-CCC0-46F6-827A-FA1438B7CF91}" srcOrd="0" destOrd="0" presId="urn:microsoft.com/office/officeart/2005/8/layout/equation2"/>
    <dgm:cxn modelId="{5B0B6212-2C46-4B54-B994-2EB1CD47363B}" srcId="{E9B58FE4-69C5-49A0-A1A1-E7C32258F015}" destId="{0D4D4664-3D00-49F4-86A1-4440F5DF2E40}" srcOrd="0" destOrd="0" parTransId="{94C4874B-CB68-4503-8C69-D4503320D72E}" sibTransId="{F05B8B2A-7CE4-4BEB-AD19-5F072F09E72D}"/>
    <dgm:cxn modelId="{254F503C-E21D-46FB-83F0-BAD6675E76D9}" type="presParOf" srcId="{0F24FE96-68D3-4804-AB53-84AF9D3C8550}" destId="{BFAB09D0-4238-45C0-94FA-B032836B93EA}" srcOrd="0" destOrd="0" presId="urn:microsoft.com/office/officeart/2005/8/layout/equation2"/>
    <dgm:cxn modelId="{032FD33A-2237-49BA-8168-D161A52CD98E}" type="presParOf" srcId="{BFAB09D0-4238-45C0-94FA-B032836B93EA}" destId="{941C0EB0-CCC0-46F6-827A-FA1438B7CF91}" srcOrd="0" destOrd="0" presId="urn:microsoft.com/office/officeart/2005/8/layout/equation2"/>
    <dgm:cxn modelId="{B1A374EC-9DE1-458F-9E46-0717E68B0404}" type="presParOf" srcId="{BFAB09D0-4238-45C0-94FA-B032836B93EA}" destId="{298B72D8-838C-4E09-818A-A44D31C72D54}" srcOrd="1" destOrd="0" presId="urn:microsoft.com/office/officeart/2005/8/layout/equation2"/>
    <dgm:cxn modelId="{3723B13B-9062-4B8E-B6CF-82D40ADEFE6B}" type="presParOf" srcId="{BFAB09D0-4238-45C0-94FA-B032836B93EA}" destId="{3D904C04-3ED2-4DC4-BA1D-DFAAD088D787}" srcOrd="2" destOrd="0" presId="urn:microsoft.com/office/officeart/2005/8/layout/equation2"/>
    <dgm:cxn modelId="{B15CA28A-7A8E-4E86-A383-E4AE022EE4C2}" type="presParOf" srcId="{BFAB09D0-4238-45C0-94FA-B032836B93EA}" destId="{27F8697F-3D75-40BD-A1F2-208072475EB0}" srcOrd="3" destOrd="0" presId="urn:microsoft.com/office/officeart/2005/8/layout/equation2"/>
    <dgm:cxn modelId="{50676C9C-CB83-4D77-9D36-D0FAA3647788}" type="presParOf" srcId="{BFAB09D0-4238-45C0-94FA-B032836B93EA}" destId="{5E115BC9-D2A2-49A4-B3DE-FAFEC0F8AEBC}" srcOrd="4" destOrd="0" presId="urn:microsoft.com/office/officeart/2005/8/layout/equation2"/>
    <dgm:cxn modelId="{22A6E9C8-1F38-4731-91C0-70C9974DEC04}" type="presParOf" srcId="{0F24FE96-68D3-4804-AB53-84AF9D3C8550}" destId="{304F5CEF-01BC-49F2-B283-C29E3600482A}" srcOrd="1" destOrd="0" presId="urn:microsoft.com/office/officeart/2005/8/layout/equation2"/>
    <dgm:cxn modelId="{AE86CE85-8D92-419E-995A-D5CA84312114}" type="presParOf" srcId="{304F5CEF-01BC-49F2-B283-C29E3600482A}" destId="{885792EC-1008-44D6-9C2A-2592EEEA732D}" srcOrd="0" destOrd="0" presId="urn:microsoft.com/office/officeart/2005/8/layout/equation2"/>
    <dgm:cxn modelId="{E5F406EF-B117-4AA7-9900-335D9251D3E8}" type="presParOf" srcId="{0F24FE96-68D3-4804-AB53-84AF9D3C8550}" destId="{A1DAA498-955E-482A-8C0B-AAB327743C2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E5F9C-62F0-4202-8D4C-33E3A8534B9A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E34EA89-81AA-4C16-8A7D-60F17A31B152}">
      <dgm:prSet phldrT="[Testo]"/>
      <dgm:spPr/>
      <dgm:t>
        <a:bodyPr/>
        <a:lstStyle/>
        <a:p>
          <a:r>
            <a:rPr lang="it-IT" dirty="0" smtClean="0"/>
            <a:t>Contatto una struttura portuale?</a:t>
          </a:r>
          <a:endParaRPr lang="it-IT" dirty="0"/>
        </a:p>
      </dgm:t>
    </dgm:pt>
    <dgm:pt modelId="{F070FBE8-E9B0-4093-9D71-360DA842D7CC}" type="parTrans" cxnId="{D64D27D7-6290-486F-B549-FE5E43739DB4}">
      <dgm:prSet/>
      <dgm:spPr/>
      <dgm:t>
        <a:bodyPr/>
        <a:lstStyle/>
        <a:p>
          <a:endParaRPr lang="it-IT"/>
        </a:p>
      </dgm:t>
    </dgm:pt>
    <dgm:pt modelId="{B08FB98C-8D46-4A1A-B4F4-0DA64E06EBFE}" type="sibTrans" cxnId="{D64D27D7-6290-486F-B549-FE5E43739DB4}">
      <dgm:prSet/>
      <dgm:spPr/>
      <dgm:t>
        <a:bodyPr/>
        <a:lstStyle/>
        <a:p>
          <a:endParaRPr lang="it-IT"/>
        </a:p>
      </dgm:t>
    </dgm:pt>
    <dgm:pt modelId="{CDA607D2-82BF-4B2D-AA28-7294BABF73DE}">
      <dgm:prSet phldrT="[Testo]"/>
      <dgm:spPr/>
      <dgm:t>
        <a:bodyPr/>
        <a:lstStyle/>
        <a:p>
          <a:r>
            <a:rPr lang="it-IT" dirty="0" smtClean="0"/>
            <a:t>Contatto un azienda che gestisce rifiuti?</a:t>
          </a:r>
          <a:endParaRPr lang="it-IT" dirty="0"/>
        </a:p>
      </dgm:t>
    </dgm:pt>
    <dgm:pt modelId="{B692E0E3-2A66-4E2B-B43A-8E15870C1746}" type="parTrans" cxnId="{C530FCB0-7A73-45F4-AE95-35A62B8ADF09}">
      <dgm:prSet/>
      <dgm:spPr/>
      <dgm:t>
        <a:bodyPr/>
        <a:lstStyle/>
        <a:p>
          <a:endParaRPr lang="it-IT"/>
        </a:p>
      </dgm:t>
    </dgm:pt>
    <dgm:pt modelId="{E5DE930E-A01D-4A31-A4A6-3CC9F02CC75D}" type="sibTrans" cxnId="{C530FCB0-7A73-45F4-AE95-35A62B8ADF09}">
      <dgm:prSet/>
      <dgm:spPr/>
      <dgm:t>
        <a:bodyPr/>
        <a:lstStyle/>
        <a:p>
          <a:endParaRPr lang="it-IT"/>
        </a:p>
      </dgm:t>
    </dgm:pt>
    <dgm:pt modelId="{D6D29206-BF6F-4342-AB76-D5A7790CF0C1}">
      <dgm:prSet phldrT="[Testo]"/>
      <dgm:spPr/>
      <dgm:t>
        <a:bodyPr/>
        <a:lstStyle/>
        <a:p>
          <a:r>
            <a:rPr lang="it-IT" dirty="0" smtClean="0"/>
            <a:t>Capirò il problema da affrontare</a:t>
          </a:r>
          <a:endParaRPr lang="it-IT" dirty="0"/>
        </a:p>
      </dgm:t>
    </dgm:pt>
    <dgm:pt modelId="{4C64ACA1-3B93-4A22-A9ED-9CE6283AE1A6}" type="parTrans" cxnId="{66AC49A6-2AA1-4298-AEF0-C2F33EB5D250}">
      <dgm:prSet/>
      <dgm:spPr/>
      <dgm:t>
        <a:bodyPr/>
        <a:lstStyle/>
        <a:p>
          <a:endParaRPr lang="it-IT"/>
        </a:p>
      </dgm:t>
    </dgm:pt>
    <dgm:pt modelId="{B1BE5461-930F-44EC-B295-DFE6A06681DD}" type="sibTrans" cxnId="{66AC49A6-2AA1-4298-AEF0-C2F33EB5D250}">
      <dgm:prSet/>
      <dgm:spPr/>
      <dgm:t>
        <a:bodyPr/>
        <a:lstStyle/>
        <a:p>
          <a:endParaRPr lang="it-IT"/>
        </a:p>
      </dgm:t>
    </dgm:pt>
    <dgm:pt modelId="{C4C2E8EE-99DB-4F10-95A9-70DBA696383D}">
      <dgm:prSet/>
      <dgm:spPr/>
      <dgm:t>
        <a:bodyPr/>
        <a:lstStyle/>
        <a:p>
          <a:r>
            <a:rPr lang="it-IT" dirty="0" smtClean="0"/>
            <a:t>Contatto un cantiere navale?</a:t>
          </a:r>
          <a:endParaRPr lang="it-IT" dirty="0"/>
        </a:p>
      </dgm:t>
    </dgm:pt>
    <dgm:pt modelId="{5400D044-F551-4F1E-9ABA-CFD6EAC8800F}" type="sibTrans" cxnId="{9E8ECBD1-FD63-4489-A07D-A8FA80B63219}">
      <dgm:prSet/>
      <dgm:spPr/>
      <dgm:t>
        <a:bodyPr/>
        <a:lstStyle/>
        <a:p>
          <a:endParaRPr lang="it-IT"/>
        </a:p>
      </dgm:t>
    </dgm:pt>
    <dgm:pt modelId="{CC6285FF-94ED-432F-92AC-09364F88F73F}" type="parTrans" cxnId="{9E8ECBD1-FD63-4489-A07D-A8FA80B63219}">
      <dgm:prSet/>
      <dgm:spPr/>
      <dgm:t>
        <a:bodyPr/>
        <a:lstStyle/>
        <a:p>
          <a:endParaRPr lang="it-IT"/>
        </a:p>
      </dgm:t>
    </dgm:pt>
    <dgm:pt modelId="{93248A95-60B7-4C2A-8EC1-3537C6E46FE3}" type="pres">
      <dgm:prSet presAssocID="{600E5F9C-62F0-4202-8D4C-33E3A8534B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175B455-8544-4C5C-B5F0-1C046DA892C2}" type="pres">
      <dgm:prSet presAssocID="{600E5F9C-62F0-4202-8D4C-33E3A8534B9A}" presName="ellipse" presStyleLbl="trBgShp" presStyleIdx="0" presStyleCnt="1"/>
      <dgm:spPr/>
      <dgm:t>
        <a:bodyPr/>
        <a:lstStyle/>
        <a:p>
          <a:endParaRPr lang="it-IT"/>
        </a:p>
      </dgm:t>
    </dgm:pt>
    <dgm:pt modelId="{6135A019-3551-453F-B4ED-CAD610CED09B}" type="pres">
      <dgm:prSet presAssocID="{600E5F9C-62F0-4202-8D4C-33E3A8534B9A}" presName="arrow1" presStyleLbl="fgShp" presStyleIdx="0" presStyleCnt="1"/>
      <dgm:spPr/>
      <dgm:t>
        <a:bodyPr/>
        <a:lstStyle/>
        <a:p>
          <a:endParaRPr lang="it-IT"/>
        </a:p>
      </dgm:t>
    </dgm:pt>
    <dgm:pt modelId="{5554CF4F-C0B1-4DA7-BC79-F4B39F1E5910}" type="pres">
      <dgm:prSet presAssocID="{600E5F9C-62F0-4202-8D4C-33E3A8534B9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2EF1ED-372F-4568-9E02-73BEF020DE2A}" type="pres">
      <dgm:prSet presAssocID="{CDA607D2-82BF-4B2D-AA28-7294BABF73D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483E21-172D-49FB-8638-DF0D8F07991E}" type="pres">
      <dgm:prSet presAssocID="{C4C2E8EE-99DB-4F10-95A9-70DBA696383D}" presName="item2" presStyleLbl="node1" presStyleIdx="1" presStyleCnt="3" custLinFactNeighborX="6129" custLinFactNeighborY="-85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35F959-EA50-41B4-9376-2090A11F81E1}" type="pres">
      <dgm:prSet presAssocID="{D6D29206-BF6F-4342-AB76-D5A7790CF0C1}" presName="item3" presStyleLbl="node1" presStyleIdx="2" presStyleCnt="3" custLinFactNeighborX="4039" custLinFactNeighborY="-60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2326DD-3719-476C-B586-B9227376800D}" type="pres">
      <dgm:prSet presAssocID="{600E5F9C-62F0-4202-8D4C-33E3A8534B9A}" presName="funnel" presStyleLbl="trAlignAcc1" presStyleIdx="0" presStyleCnt="1" custLinFactNeighborX="-860" custLinFactNeighborY="-871"/>
      <dgm:spPr/>
      <dgm:t>
        <a:bodyPr/>
        <a:lstStyle/>
        <a:p>
          <a:endParaRPr lang="it-IT"/>
        </a:p>
      </dgm:t>
    </dgm:pt>
  </dgm:ptLst>
  <dgm:cxnLst>
    <dgm:cxn modelId="{72990F06-49EE-4831-BA5E-4B862FAFE8C2}" type="presOf" srcId="{C4C2E8EE-99DB-4F10-95A9-70DBA696383D}" destId="{2B2EF1ED-372F-4568-9E02-73BEF020DE2A}" srcOrd="0" destOrd="0" presId="urn:microsoft.com/office/officeart/2005/8/layout/funnel1"/>
    <dgm:cxn modelId="{F3CC3DB8-9DC2-48F9-BC90-3828741EBD3A}" type="presOf" srcId="{CDA607D2-82BF-4B2D-AA28-7294BABF73DE}" destId="{9D483E21-172D-49FB-8638-DF0D8F07991E}" srcOrd="0" destOrd="0" presId="urn:microsoft.com/office/officeart/2005/8/layout/funnel1"/>
    <dgm:cxn modelId="{4501999B-E19D-4995-AC21-27D7558F29C6}" type="presOf" srcId="{600E5F9C-62F0-4202-8D4C-33E3A8534B9A}" destId="{93248A95-60B7-4C2A-8EC1-3537C6E46FE3}" srcOrd="0" destOrd="0" presId="urn:microsoft.com/office/officeart/2005/8/layout/funnel1"/>
    <dgm:cxn modelId="{885F8DB2-1AE5-4908-A12B-5EE9366F080B}" type="presOf" srcId="{D6D29206-BF6F-4342-AB76-D5A7790CF0C1}" destId="{5554CF4F-C0B1-4DA7-BC79-F4B39F1E5910}" srcOrd="0" destOrd="0" presId="urn:microsoft.com/office/officeart/2005/8/layout/funnel1"/>
    <dgm:cxn modelId="{9E8ECBD1-FD63-4489-A07D-A8FA80B63219}" srcId="{600E5F9C-62F0-4202-8D4C-33E3A8534B9A}" destId="{C4C2E8EE-99DB-4F10-95A9-70DBA696383D}" srcOrd="2" destOrd="0" parTransId="{CC6285FF-94ED-432F-92AC-09364F88F73F}" sibTransId="{5400D044-F551-4F1E-9ABA-CFD6EAC8800F}"/>
    <dgm:cxn modelId="{31A3F78F-FEAC-46F3-9CCD-CFDB8DC426DF}" type="presOf" srcId="{9E34EA89-81AA-4C16-8A7D-60F17A31B152}" destId="{1E35F959-EA50-41B4-9376-2090A11F81E1}" srcOrd="0" destOrd="0" presId="urn:microsoft.com/office/officeart/2005/8/layout/funnel1"/>
    <dgm:cxn modelId="{D64D27D7-6290-486F-B549-FE5E43739DB4}" srcId="{600E5F9C-62F0-4202-8D4C-33E3A8534B9A}" destId="{9E34EA89-81AA-4C16-8A7D-60F17A31B152}" srcOrd="0" destOrd="0" parTransId="{F070FBE8-E9B0-4093-9D71-360DA842D7CC}" sibTransId="{B08FB98C-8D46-4A1A-B4F4-0DA64E06EBFE}"/>
    <dgm:cxn modelId="{66AC49A6-2AA1-4298-AEF0-C2F33EB5D250}" srcId="{600E5F9C-62F0-4202-8D4C-33E3A8534B9A}" destId="{D6D29206-BF6F-4342-AB76-D5A7790CF0C1}" srcOrd="3" destOrd="0" parTransId="{4C64ACA1-3B93-4A22-A9ED-9CE6283AE1A6}" sibTransId="{B1BE5461-930F-44EC-B295-DFE6A06681DD}"/>
    <dgm:cxn modelId="{C530FCB0-7A73-45F4-AE95-35A62B8ADF09}" srcId="{600E5F9C-62F0-4202-8D4C-33E3A8534B9A}" destId="{CDA607D2-82BF-4B2D-AA28-7294BABF73DE}" srcOrd="1" destOrd="0" parTransId="{B692E0E3-2A66-4E2B-B43A-8E15870C1746}" sibTransId="{E5DE930E-A01D-4A31-A4A6-3CC9F02CC75D}"/>
    <dgm:cxn modelId="{77DAF4EC-376D-4A82-8761-12C45ED5F908}" type="presParOf" srcId="{93248A95-60B7-4C2A-8EC1-3537C6E46FE3}" destId="{C175B455-8544-4C5C-B5F0-1C046DA892C2}" srcOrd="0" destOrd="0" presId="urn:microsoft.com/office/officeart/2005/8/layout/funnel1"/>
    <dgm:cxn modelId="{DB37EAC3-827E-481F-8FC2-A9088F423F03}" type="presParOf" srcId="{93248A95-60B7-4C2A-8EC1-3537C6E46FE3}" destId="{6135A019-3551-453F-B4ED-CAD610CED09B}" srcOrd="1" destOrd="0" presId="urn:microsoft.com/office/officeart/2005/8/layout/funnel1"/>
    <dgm:cxn modelId="{25116B6A-0B48-4134-9157-9FE3EBFB0EA9}" type="presParOf" srcId="{93248A95-60B7-4C2A-8EC1-3537C6E46FE3}" destId="{5554CF4F-C0B1-4DA7-BC79-F4B39F1E5910}" srcOrd="2" destOrd="0" presId="urn:microsoft.com/office/officeart/2005/8/layout/funnel1"/>
    <dgm:cxn modelId="{A1C18919-4760-4197-86AC-A594821FCFCA}" type="presParOf" srcId="{93248A95-60B7-4C2A-8EC1-3537C6E46FE3}" destId="{2B2EF1ED-372F-4568-9E02-73BEF020DE2A}" srcOrd="3" destOrd="0" presId="urn:microsoft.com/office/officeart/2005/8/layout/funnel1"/>
    <dgm:cxn modelId="{181FF7CA-956A-4585-8CD7-8CCFB7B7F46E}" type="presParOf" srcId="{93248A95-60B7-4C2A-8EC1-3537C6E46FE3}" destId="{9D483E21-172D-49FB-8638-DF0D8F07991E}" srcOrd="4" destOrd="0" presId="urn:microsoft.com/office/officeart/2005/8/layout/funnel1"/>
    <dgm:cxn modelId="{B8EAECD4-9762-4FF0-B401-7F78BEF816FA}" type="presParOf" srcId="{93248A95-60B7-4C2A-8EC1-3537C6E46FE3}" destId="{1E35F959-EA50-41B4-9376-2090A11F81E1}" srcOrd="5" destOrd="0" presId="urn:microsoft.com/office/officeart/2005/8/layout/funnel1"/>
    <dgm:cxn modelId="{299FCE6E-DFE7-4EA9-A6A9-8DC3CAA7E40B}" type="presParOf" srcId="{93248A95-60B7-4C2A-8EC1-3537C6E46FE3}" destId="{B12326DD-3719-476C-B586-B922737680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4F420-3DBD-4FC4-8831-61A73B9292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E4FCAE4-581E-420B-8D3E-961149ED4202}">
      <dgm:prSet phldrT="[Testo]" custT="1"/>
      <dgm:spPr/>
      <dgm:t>
        <a:bodyPr/>
        <a:lstStyle/>
        <a:p>
          <a:pPr algn="l"/>
          <a:r>
            <a:rPr lang="it-IT" sz="1000" dirty="0" smtClean="0"/>
            <a:t>Piano di azione per la gestione integrata dei rifiuti e reflui nei porti</a:t>
          </a:r>
          <a:endParaRPr lang="it-IT" sz="1000" dirty="0"/>
        </a:p>
      </dgm:t>
    </dgm:pt>
    <dgm:pt modelId="{78B40587-949A-45E3-A7C3-B0ACA73B20FA}" type="par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406C7B81-5F2F-4FF2-BD22-0D3C1BA3DDD9}" type="sib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02193414-B787-4652-B2E0-557E58D31AF1}">
      <dgm:prSet phldrT="[Testo]" custT="1"/>
      <dgm:spPr/>
      <dgm:t>
        <a:bodyPr/>
        <a:lstStyle/>
        <a:p>
          <a:pPr algn="l"/>
          <a:r>
            <a:rPr lang="it-IT" sz="1000" dirty="0" smtClean="0"/>
            <a:t>Mappatura degli impianti di trattamento rifiuti </a:t>
          </a:r>
          <a:endParaRPr lang="it-IT" sz="1000" dirty="0"/>
        </a:p>
      </dgm:t>
    </dgm:pt>
    <dgm:pt modelId="{EEF41A25-0851-4B3B-8814-C958A75E2AA8}" type="par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8D797D9E-4140-4032-960A-78860AF6E9D8}" type="sib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B2FDB78E-7C8A-453A-BC88-A8BE2BA7C32C}">
      <dgm:prSet phldrT="[Testo]" custT="1"/>
      <dgm:spPr/>
      <dgm:t>
        <a:bodyPr/>
        <a:lstStyle/>
        <a:p>
          <a:pPr algn="l"/>
          <a:r>
            <a:rPr lang="it-IT" sz="1000" dirty="0" smtClean="0"/>
            <a:t>Analisi dei mercati e studio dei prodotti di riuso</a:t>
          </a:r>
          <a:endParaRPr lang="it-IT" sz="1000" dirty="0"/>
        </a:p>
      </dgm:t>
    </dgm:pt>
    <dgm:pt modelId="{AEB33DA9-3B48-4D09-A125-F1051B59AAE9}" type="par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72A77E11-2A83-4E94-BB7E-60BA486C1CEC}" type="sib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54DD07E1-FADF-4CDF-82A5-5B9E613E13A1}">
      <dgm:prSet custT="1"/>
      <dgm:spPr/>
      <dgm:t>
        <a:bodyPr/>
        <a:lstStyle/>
        <a:p>
          <a:pPr algn="l"/>
          <a:r>
            <a:rPr lang="it-IT" sz="1000" b="1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gm:t>
    </dgm:pt>
    <dgm:pt modelId="{25AD704B-EBC1-47AA-9D6A-1B28E650BB4C}" type="par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BC01933-EED9-4D9E-9BBE-6552C3F4D12C}" type="sib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054DCD0-4A9B-4C42-AA5D-69AA38F6A9C3}" type="pres">
      <dgm:prSet presAssocID="{58D4F420-3DBD-4FC4-8831-61A73B9292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39B871A-A487-4C7F-9FD1-6F16E6C0D214}" type="pres">
      <dgm:prSet presAssocID="{BE4FCAE4-581E-420B-8D3E-961149ED4202}" presName="parentLin" presStyleCnt="0"/>
      <dgm:spPr/>
    </dgm:pt>
    <dgm:pt modelId="{10F11CD4-047E-4197-81C2-DC0DF8DC3606}" type="pres">
      <dgm:prSet presAssocID="{BE4FCAE4-581E-420B-8D3E-961149ED4202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C31C117A-003A-4C75-ACA1-4219EA3F6A22}" type="pres">
      <dgm:prSet presAssocID="{BE4FCAE4-581E-420B-8D3E-961149ED4202}" presName="parentText" presStyleLbl="node1" presStyleIdx="0" presStyleCnt="4" custScaleX="115828" custScaleY="25616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D1FC10-4490-4816-9B14-5C9598EADA92}" type="pres">
      <dgm:prSet presAssocID="{BE4FCAE4-581E-420B-8D3E-961149ED4202}" presName="negativeSpace" presStyleCnt="0"/>
      <dgm:spPr/>
    </dgm:pt>
    <dgm:pt modelId="{C272CA30-96A5-4FB6-8E59-40D8FF5514C4}" type="pres">
      <dgm:prSet presAssocID="{BE4FCAE4-581E-420B-8D3E-961149ED4202}" presName="childText" presStyleLbl="conFgAcc1" presStyleIdx="0" presStyleCnt="4">
        <dgm:presLayoutVars>
          <dgm:bulletEnabled val="1"/>
        </dgm:presLayoutVars>
      </dgm:prSet>
      <dgm:spPr/>
    </dgm:pt>
    <dgm:pt modelId="{E82111DC-6553-4D53-83B2-35B6C42CC99B}" type="pres">
      <dgm:prSet presAssocID="{406C7B81-5F2F-4FF2-BD22-0D3C1BA3DDD9}" presName="spaceBetweenRectangles" presStyleCnt="0"/>
      <dgm:spPr/>
    </dgm:pt>
    <dgm:pt modelId="{23AE7870-0D2A-434E-935C-5A34E9728C15}" type="pres">
      <dgm:prSet presAssocID="{02193414-B787-4652-B2E0-557E58D31AF1}" presName="parentLin" presStyleCnt="0"/>
      <dgm:spPr/>
    </dgm:pt>
    <dgm:pt modelId="{77A21C74-C676-4D9B-B564-99D166591B82}" type="pres">
      <dgm:prSet presAssocID="{02193414-B787-4652-B2E0-557E58D31AF1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8F86FC34-CB88-4E23-9B92-C58080F4F5A8}" type="pres">
      <dgm:prSet presAssocID="{02193414-B787-4652-B2E0-557E58D31AF1}" presName="parentText" presStyleLbl="node1" presStyleIdx="1" presStyleCnt="4" custScaleX="119308" custScaleY="26272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8709F6-F716-4E27-9938-B01EE11FFA66}" type="pres">
      <dgm:prSet presAssocID="{02193414-B787-4652-B2E0-557E58D31AF1}" presName="negativeSpace" presStyleCnt="0"/>
      <dgm:spPr/>
    </dgm:pt>
    <dgm:pt modelId="{229CF075-2DD1-4DB4-9581-3452B921087C}" type="pres">
      <dgm:prSet presAssocID="{02193414-B787-4652-B2E0-557E58D31AF1}" presName="childText" presStyleLbl="conFgAcc1" presStyleIdx="1" presStyleCnt="4">
        <dgm:presLayoutVars>
          <dgm:bulletEnabled val="1"/>
        </dgm:presLayoutVars>
      </dgm:prSet>
      <dgm:spPr/>
    </dgm:pt>
    <dgm:pt modelId="{BA779EC4-6E7F-439A-994B-DEB4F1414509}" type="pres">
      <dgm:prSet presAssocID="{8D797D9E-4140-4032-960A-78860AF6E9D8}" presName="spaceBetweenRectangles" presStyleCnt="0"/>
      <dgm:spPr/>
    </dgm:pt>
    <dgm:pt modelId="{1322518D-04AD-4362-A088-1D3F88860BC6}" type="pres">
      <dgm:prSet presAssocID="{B2FDB78E-7C8A-453A-BC88-A8BE2BA7C32C}" presName="parentLin" presStyleCnt="0"/>
      <dgm:spPr/>
    </dgm:pt>
    <dgm:pt modelId="{3FF1D9EE-70A4-47AF-B154-7189A75AF62C}" type="pres">
      <dgm:prSet presAssocID="{B2FDB78E-7C8A-453A-BC88-A8BE2BA7C32C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ACD1994C-17B0-4FC3-83E2-F8A11DA78478}" type="pres">
      <dgm:prSet presAssocID="{B2FDB78E-7C8A-453A-BC88-A8BE2BA7C32C}" presName="parentText" presStyleLbl="node1" presStyleIdx="2" presStyleCnt="4" custScaleX="119308" custScaleY="25656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3AB1BB-E706-4501-BD5C-65B71D139CCB}" type="pres">
      <dgm:prSet presAssocID="{B2FDB78E-7C8A-453A-BC88-A8BE2BA7C32C}" presName="negativeSpace" presStyleCnt="0"/>
      <dgm:spPr/>
    </dgm:pt>
    <dgm:pt modelId="{C5CA9BC1-6626-40EE-9979-EE78EDA4FA9C}" type="pres">
      <dgm:prSet presAssocID="{B2FDB78E-7C8A-453A-BC88-A8BE2BA7C32C}" presName="childText" presStyleLbl="conFgAcc1" presStyleIdx="2" presStyleCnt="4">
        <dgm:presLayoutVars>
          <dgm:bulletEnabled val="1"/>
        </dgm:presLayoutVars>
      </dgm:prSet>
      <dgm:spPr/>
    </dgm:pt>
    <dgm:pt modelId="{B66BC96E-0F65-4956-882B-EE5AAD17EC88}" type="pres">
      <dgm:prSet presAssocID="{72A77E11-2A83-4E94-BB7E-60BA486C1CEC}" presName="spaceBetweenRectangles" presStyleCnt="0"/>
      <dgm:spPr/>
    </dgm:pt>
    <dgm:pt modelId="{0055BC06-81CB-4711-BA29-5501052F8099}" type="pres">
      <dgm:prSet presAssocID="{54DD07E1-FADF-4CDF-82A5-5B9E613E13A1}" presName="parentLin" presStyleCnt="0"/>
      <dgm:spPr/>
    </dgm:pt>
    <dgm:pt modelId="{35089050-D857-4EAB-8319-C004495F993F}" type="pres">
      <dgm:prSet presAssocID="{54DD07E1-FADF-4CDF-82A5-5B9E613E13A1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50B4D178-3C00-406C-B217-73CC8F3AC576}" type="pres">
      <dgm:prSet presAssocID="{54DD07E1-FADF-4CDF-82A5-5B9E613E13A1}" presName="parentText" presStyleLbl="node1" presStyleIdx="3" presStyleCnt="4" custScaleX="119308" custScaleY="26918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9E8EC7-9D2C-465B-8EA2-4A6AD2653C2A}" type="pres">
      <dgm:prSet presAssocID="{54DD07E1-FADF-4CDF-82A5-5B9E613E13A1}" presName="negativeSpace" presStyleCnt="0"/>
      <dgm:spPr/>
    </dgm:pt>
    <dgm:pt modelId="{9A893096-9051-4C8D-B2B2-A9767128D85A}" type="pres">
      <dgm:prSet presAssocID="{54DD07E1-FADF-4CDF-82A5-5B9E613E13A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3562C6A-0752-4834-A529-725619346F7E}" srcId="{58D4F420-3DBD-4FC4-8831-61A73B929241}" destId="{54DD07E1-FADF-4CDF-82A5-5B9E613E13A1}" srcOrd="3" destOrd="0" parTransId="{25AD704B-EBC1-47AA-9D6A-1B28E650BB4C}" sibTransId="{8BC01933-EED9-4D9E-9BBE-6552C3F4D12C}"/>
    <dgm:cxn modelId="{AEED739F-A802-4B8D-94C9-30AB9A5B75FD}" srcId="{58D4F420-3DBD-4FC4-8831-61A73B929241}" destId="{02193414-B787-4652-B2E0-557E58D31AF1}" srcOrd="1" destOrd="0" parTransId="{EEF41A25-0851-4B3B-8814-C958A75E2AA8}" sibTransId="{8D797D9E-4140-4032-960A-78860AF6E9D8}"/>
    <dgm:cxn modelId="{E97A8EF7-3C84-4913-B3F7-2B60BBCCD8BD}" type="presOf" srcId="{B2FDB78E-7C8A-453A-BC88-A8BE2BA7C32C}" destId="{3FF1D9EE-70A4-47AF-B154-7189A75AF62C}" srcOrd="0" destOrd="0" presId="urn:microsoft.com/office/officeart/2005/8/layout/list1"/>
    <dgm:cxn modelId="{DDD4C5FB-7100-41D5-B073-A253C514ECD9}" type="presOf" srcId="{02193414-B787-4652-B2E0-557E58D31AF1}" destId="{77A21C74-C676-4D9B-B564-99D166591B82}" srcOrd="0" destOrd="0" presId="urn:microsoft.com/office/officeart/2005/8/layout/list1"/>
    <dgm:cxn modelId="{326872E9-B3A3-4700-A2E9-D995F36E4EF6}" type="presOf" srcId="{BE4FCAE4-581E-420B-8D3E-961149ED4202}" destId="{C31C117A-003A-4C75-ACA1-4219EA3F6A22}" srcOrd="1" destOrd="0" presId="urn:microsoft.com/office/officeart/2005/8/layout/list1"/>
    <dgm:cxn modelId="{8365EC3E-E0BC-4241-9805-C38A0C77637D}" type="presOf" srcId="{BE4FCAE4-581E-420B-8D3E-961149ED4202}" destId="{10F11CD4-047E-4197-81C2-DC0DF8DC3606}" srcOrd="0" destOrd="0" presId="urn:microsoft.com/office/officeart/2005/8/layout/list1"/>
    <dgm:cxn modelId="{CD350075-6BFD-426C-869F-6BF469DBFB1F}" type="presOf" srcId="{58D4F420-3DBD-4FC4-8831-61A73B929241}" destId="{8054DCD0-4A9B-4C42-AA5D-69AA38F6A9C3}" srcOrd="0" destOrd="0" presId="urn:microsoft.com/office/officeart/2005/8/layout/list1"/>
    <dgm:cxn modelId="{95306CD0-78F5-4375-A994-5FDF3EC141CE}" type="presOf" srcId="{02193414-B787-4652-B2E0-557E58D31AF1}" destId="{8F86FC34-CB88-4E23-9B92-C58080F4F5A8}" srcOrd="1" destOrd="0" presId="urn:microsoft.com/office/officeart/2005/8/layout/list1"/>
    <dgm:cxn modelId="{03B1913E-E664-421A-90B5-87E893D7D7D9}" type="presOf" srcId="{54DD07E1-FADF-4CDF-82A5-5B9E613E13A1}" destId="{50B4D178-3C00-406C-B217-73CC8F3AC576}" srcOrd="1" destOrd="0" presId="urn:microsoft.com/office/officeart/2005/8/layout/list1"/>
    <dgm:cxn modelId="{E9962B01-BB37-4DA8-8FB1-B6CE512856CE}" type="presOf" srcId="{B2FDB78E-7C8A-453A-BC88-A8BE2BA7C32C}" destId="{ACD1994C-17B0-4FC3-83E2-F8A11DA78478}" srcOrd="1" destOrd="0" presId="urn:microsoft.com/office/officeart/2005/8/layout/list1"/>
    <dgm:cxn modelId="{64B23798-714C-4138-BC81-060984C7E19B}" srcId="{58D4F420-3DBD-4FC4-8831-61A73B929241}" destId="{B2FDB78E-7C8A-453A-BC88-A8BE2BA7C32C}" srcOrd="2" destOrd="0" parTransId="{AEB33DA9-3B48-4D09-A125-F1051B59AAE9}" sibTransId="{72A77E11-2A83-4E94-BB7E-60BA486C1CEC}"/>
    <dgm:cxn modelId="{8BF017EF-4966-45CD-A7A2-4C08B750FC0F}" srcId="{58D4F420-3DBD-4FC4-8831-61A73B929241}" destId="{BE4FCAE4-581E-420B-8D3E-961149ED4202}" srcOrd="0" destOrd="0" parTransId="{78B40587-949A-45E3-A7C3-B0ACA73B20FA}" sibTransId="{406C7B81-5F2F-4FF2-BD22-0D3C1BA3DDD9}"/>
    <dgm:cxn modelId="{3E0080EA-1121-4E11-A316-E45FFF55DD8C}" type="presOf" srcId="{54DD07E1-FADF-4CDF-82A5-5B9E613E13A1}" destId="{35089050-D857-4EAB-8319-C004495F993F}" srcOrd="0" destOrd="0" presId="urn:microsoft.com/office/officeart/2005/8/layout/list1"/>
    <dgm:cxn modelId="{F1A5A34D-B7FC-4E76-A0F6-98CCA6D3BC10}" type="presParOf" srcId="{8054DCD0-4A9B-4C42-AA5D-69AA38F6A9C3}" destId="{039B871A-A487-4C7F-9FD1-6F16E6C0D214}" srcOrd="0" destOrd="0" presId="urn:microsoft.com/office/officeart/2005/8/layout/list1"/>
    <dgm:cxn modelId="{4F1FA937-5AA1-4320-85B4-9415914E8E19}" type="presParOf" srcId="{039B871A-A487-4C7F-9FD1-6F16E6C0D214}" destId="{10F11CD4-047E-4197-81C2-DC0DF8DC3606}" srcOrd="0" destOrd="0" presId="urn:microsoft.com/office/officeart/2005/8/layout/list1"/>
    <dgm:cxn modelId="{AC99D774-427E-4A86-BABA-86B226F1DFE7}" type="presParOf" srcId="{039B871A-A487-4C7F-9FD1-6F16E6C0D214}" destId="{C31C117A-003A-4C75-ACA1-4219EA3F6A22}" srcOrd="1" destOrd="0" presId="urn:microsoft.com/office/officeart/2005/8/layout/list1"/>
    <dgm:cxn modelId="{202F31AD-97A4-4CA1-B9F4-CEFC089D8308}" type="presParOf" srcId="{8054DCD0-4A9B-4C42-AA5D-69AA38F6A9C3}" destId="{97D1FC10-4490-4816-9B14-5C9598EADA92}" srcOrd="1" destOrd="0" presId="urn:microsoft.com/office/officeart/2005/8/layout/list1"/>
    <dgm:cxn modelId="{1BAB024D-097C-4C90-A542-F64A0ACF6927}" type="presParOf" srcId="{8054DCD0-4A9B-4C42-AA5D-69AA38F6A9C3}" destId="{C272CA30-96A5-4FB6-8E59-40D8FF5514C4}" srcOrd="2" destOrd="0" presId="urn:microsoft.com/office/officeart/2005/8/layout/list1"/>
    <dgm:cxn modelId="{71E0499F-0CE8-4BEE-8DEB-B57437320D29}" type="presParOf" srcId="{8054DCD0-4A9B-4C42-AA5D-69AA38F6A9C3}" destId="{E82111DC-6553-4D53-83B2-35B6C42CC99B}" srcOrd="3" destOrd="0" presId="urn:microsoft.com/office/officeart/2005/8/layout/list1"/>
    <dgm:cxn modelId="{EDCB379E-0596-4AC8-8649-92BE91CBED6F}" type="presParOf" srcId="{8054DCD0-4A9B-4C42-AA5D-69AA38F6A9C3}" destId="{23AE7870-0D2A-434E-935C-5A34E9728C15}" srcOrd="4" destOrd="0" presId="urn:microsoft.com/office/officeart/2005/8/layout/list1"/>
    <dgm:cxn modelId="{048BC094-FD06-4C22-8433-D2720B4C143B}" type="presParOf" srcId="{23AE7870-0D2A-434E-935C-5A34E9728C15}" destId="{77A21C74-C676-4D9B-B564-99D166591B82}" srcOrd="0" destOrd="0" presId="urn:microsoft.com/office/officeart/2005/8/layout/list1"/>
    <dgm:cxn modelId="{788CB67F-C38B-463B-8756-F3CD2763E224}" type="presParOf" srcId="{23AE7870-0D2A-434E-935C-5A34E9728C15}" destId="{8F86FC34-CB88-4E23-9B92-C58080F4F5A8}" srcOrd="1" destOrd="0" presId="urn:microsoft.com/office/officeart/2005/8/layout/list1"/>
    <dgm:cxn modelId="{CECA2176-00DB-4C7F-9688-F3EE1D3D018C}" type="presParOf" srcId="{8054DCD0-4A9B-4C42-AA5D-69AA38F6A9C3}" destId="{708709F6-F716-4E27-9938-B01EE11FFA66}" srcOrd="5" destOrd="0" presId="urn:microsoft.com/office/officeart/2005/8/layout/list1"/>
    <dgm:cxn modelId="{37005661-35FA-49CC-A4C2-9F413314B40B}" type="presParOf" srcId="{8054DCD0-4A9B-4C42-AA5D-69AA38F6A9C3}" destId="{229CF075-2DD1-4DB4-9581-3452B921087C}" srcOrd="6" destOrd="0" presId="urn:microsoft.com/office/officeart/2005/8/layout/list1"/>
    <dgm:cxn modelId="{A0F8B864-7201-4EBE-A2C8-BF570D5B8DEA}" type="presParOf" srcId="{8054DCD0-4A9B-4C42-AA5D-69AA38F6A9C3}" destId="{BA779EC4-6E7F-439A-994B-DEB4F1414509}" srcOrd="7" destOrd="0" presId="urn:microsoft.com/office/officeart/2005/8/layout/list1"/>
    <dgm:cxn modelId="{7AA0E539-7F86-4B1E-8753-7E890CFDB5A2}" type="presParOf" srcId="{8054DCD0-4A9B-4C42-AA5D-69AA38F6A9C3}" destId="{1322518D-04AD-4362-A088-1D3F88860BC6}" srcOrd="8" destOrd="0" presId="urn:microsoft.com/office/officeart/2005/8/layout/list1"/>
    <dgm:cxn modelId="{35C68B7F-DA01-482E-96D2-DFA01990A16D}" type="presParOf" srcId="{1322518D-04AD-4362-A088-1D3F88860BC6}" destId="{3FF1D9EE-70A4-47AF-B154-7189A75AF62C}" srcOrd="0" destOrd="0" presId="urn:microsoft.com/office/officeart/2005/8/layout/list1"/>
    <dgm:cxn modelId="{D87C8FE2-BB79-456F-940C-9583F84BA348}" type="presParOf" srcId="{1322518D-04AD-4362-A088-1D3F88860BC6}" destId="{ACD1994C-17B0-4FC3-83E2-F8A11DA78478}" srcOrd="1" destOrd="0" presId="urn:microsoft.com/office/officeart/2005/8/layout/list1"/>
    <dgm:cxn modelId="{BADB8009-8D1D-4882-B700-8D782393C710}" type="presParOf" srcId="{8054DCD0-4A9B-4C42-AA5D-69AA38F6A9C3}" destId="{5C3AB1BB-E706-4501-BD5C-65B71D139CCB}" srcOrd="9" destOrd="0" presId="urn:microsoft.com/office/officeart/2005/8/layout/list1"/>
    <dgm:cxn modelId="{D04AAD57-F6A9-48D4-8E58-6ABDF0BDA372}" type="presParOf" srcId="{8054DCD0-4A9B-4C42-AA5D-69AA38F6A9C3}" destId="{C5CA9BC1-6626-40EE-9979-EE78EDA4FA9C}" srcOrd="10" destOrd="0" presId="urn:microsoft.com/office/officeart/2005/8/layout/list1"/>
    <dgm:cxn modelId="{D3AA83BA-04D1-4225-83C1-16EBF1CB719C}" type="presParOf" srcId="{8054DCD0-4A9B-4C42-AA5D-69AA38F6A9C3}" destId="{B66BC96E-0F65-4956-882B-EE5AAD17EC88}" srcOrd="11" destOrd="0" presId="urn:microsoft.com/office/officeart/2005/8/layout/list1"/>
    <dgm:cxn modelId="{E7809FCD-8818-4F5B-B146-B1CB8108E237}" type="presParOf" srcId="{8054DCD0-4A9B-4C42-AA5D-69AA38F6A9C3}" destId="{0055BC06-81CB-4711-BA29-5501052F8099}" srcOrd="12" destOrd="0" presId="urn:microsoft.com/office/officeart/2005/8/layout/list1"/>
    <dgm:cxn modelId="{4ABC8008-EBEF-4F10-8EDB-C5D54AA49F29}" type="presParOf" srcId="{0055BC06-81CB-4711-BA29-5501052F8099}" destId="{35089050-D857-4EAB-8319-C004495F993F}" srcOrd="0" destOrd="0" presId="urn:microsoft.com/office/officeart/2005/8/layout/list1"/>
    <dgm:cxn modelId="{B8FE4B0B-21E3-4EC1-8FFF-8FF3399B4F7B}" type="presParOf" srcId="{0055BC06-81CB-4711-BA29-5501052F8099}" destId="{50B4D178-3C00-406C-B217-73CC8F3AC576}" srcOrd="1" destOrd="0" presId="urn:microsoft.com/office/officeart/2005/8/layout/list1"/>
    <dgm:cxn modelId="{91C490C0-264A-4D58-8E70-8F1CF701F9A0}" type="presParOf" srcId="{8054DCD0-4A9B-4C42-AA5D-69AA38F6A9C3}" destId="{E59E8EC7-9D2C-465B-8EA2-4A6AD2653C2A}" srcOrd="13" destOrd="0" presId="urn:microsoft.com/office/officeart/2005/8/layout/list1"/>
    <dgm:cxn modelId="{8C3EF9D2-AA28-494D-991B-02B77E3D7FC7}" type="presParOf" srcId="{8054DCD0-4A9B-4C42-AA5D-69AA38F6A9C3}" destId="{9A893096-9051-4C8D-B2B2-A9767128D85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dirty="0">
            <a:latin typeface="Calibri"/>
            <a:ea typeface="+mn-ea"/>
            <a:cs typeface="+mn-cs"/>
          </a:endParaRP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dirty="0">
            <a:latin typeface="Calibri"/>
            <a:ea typeface="+mn-ea"/>
            <a:cs typeface="+mn-cs"/>
          </a:endParaRP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BA6E655D-B9B4-42F8-AADF-4166188D6ADC}" type="presOf" srcId="{CED297B2-649E-4D5A-9022-0CA3FBC3CEAF}" destId="{43E6CE9C-ADF9-4F7A-9455-5904FF466E7D}" srcOrd="1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364B84CD-1052-425D-8F1F-0384254D948B}" type="presOf" srcId="{E8309988-8A4B-429D-A80F-4F1E57AC748B}" destId="{2BFFB09B-AAC6-450C-815B-98DCF861F0F0}" srcOrd="0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B8538236-4365-452A-92D9-2483038A37B6}" type="presOf" srcId="{84C6694F-A2CD-4C16-9220-F230B15704A4}" destId="{B781A51A-577C-4E3B-84EC-27CDE6D10062}" srcOrd="0" destOrd="0" presId="urn:microsoft.com/office/officeart/2005/8/layout/radial5"/>
    <dgm:cxn modelId="{653F930A-9390-45AC-B979-555B1EB60CA6}" type="presOf" srcId="{F7004842-1E30-44CF-97DC-8C7A0513E5C3}" destId="{EE5A6572-2B82-4570-BA2E-38E4440674AE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A0890087-6CAC-4994-9627-7673F9A38500}" type="presOf" srcId="{CED297B2-649E-4D5A-9022-0CA3FBC3CEAF}" destId="{221AC7D5-015C-42CF-AC33-5725DB99EA66}" srcOrd="0" destOrd="0" presId="urn:microsoft.com/office/officeart/2005/8/layout/radial5"/>
    <dgm:cxn modelId="{965E5ED2-7ADB-420C-8B05-F647480D88E0}" type="presOf" srcId="{04DF9314-4799-45D6-9420-0EC9C6168170}" destId="{7BE3E711-9976-4A1E-B359-006530BBCACB}" srcOrd="0" destOrd="0" presId="urn:microsoft.com/office/officeart/2005/8/layout/radial5"/>
    <dgm:cxn modelId="{119542A0-99C3-4879-A4BF-116F6F9995EC}" type="presOf" srcId="{F7004842-1E30-44CF-97DC-8C7A0513E5C3}" destId="{0914A477-B32F-49D8-9AD9-0EAA9D442721}" srcOrd="1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F58FC92D-71FE-45FA-976B-1B03E14FB614}" type="presOf" srcId="{3545032F-E1A0-488F-9861-1FB6FD38AD65}" destId="{13D8F4A3-3689-40C2-B41C-432F53D98809}" srcOrd="1" destOrd="0" presId="urn:microsoft.com/office/officeart/2005/8/layout/radial5"/>
    <dgm:cxn modelId="{5B0B00C4-79E6-47AA-9CF2-3922AD95D5BC}" type="presOf" srcId="{2435F84D-916A-4733-99BB-CEB3D47DA358}" destId="{CC6B7D3C-508D-4CEB-AD0C-86B42C211E66}" srcOrd="0" destOrd="0" presId="urn:microsoft.com/office/officeart/2005/8/layout/radial5"/>
    <dgm:cxn modelId="{8E9233B4-9C0F-4F81-9781-840C27EF2D1D}" type="presOf" srcId="{8154B041-E682-4897-844A-C737CA7288DD}" destId="{1E3FB7AE-5E39-42D5-9A00-1A83CC4A6DFF}" srcOrd="0" destOrd="0" presId="urn:microsoft.com/office/officeart/2005/8/layout/radial5"/>
    <dgm:cxn modelId="{6E03E08C-3F18-492D-99DB-2429F088D9DD}" type="presOf" srcId="{8154B041-E682-4897-844A-C737CA7288DD}" destId="{74B4679F-CC00-447B-8285-A7702A1ADEC2}" srcOrd="1" destOrd="0" presId="urn:microsoft.com/office/officeart/2005/8/layout/radial5"/>
    <dgm:cxn modelId="{B654B0C9-1CD3-49F2-9DD0-6D7C94FD56AA}" type="presOf" srcId="{321730C5-DF7E-4116-87F1-A0071D216815}" destId="{D1C645DF-C311-4784-AFC5-D5452129200C}" srcOrd="0" destOrd="0" presId="urn:microsoft.com/office/officeart/2005/8/layout/radial5"/>
    <dgm:cxn modelId="{8B3FA718-2694-4B8D-A2F2-4A3ABE1A19EF}" type="presOf" srcId="{936B500F-47F8-4F6D-8EE0-6E89C144491F}" destId="{2CB377A9-2E21-466A-8220-1D4465806069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DB6155A1-2BC2-480A-8FA6-F907ACFFA18E}" type="presOf" srcId="{6EDE5368-D260-4DA4-BF07-97EC1AD2C5A1}" destId="{5459AF86-ADC4-4E18-8CF7-F2E98623116B}" srcOrd="0" destOrd="0" presId="urn:microsoft.com/office/officeart/2005/8/layout/radial5"/>
    <dgm:cxn modelId="{C512C346-3A29-4251-A1C2-7D698C68C5C6}" type="presOf" srcId="{F8833EC0-9208-4833-BEFF-937620C39BB3}" destId="{48BBDDED-5784-40DF-AEA8-4104D3AF3D02}" srcOrd="0" destOrd="0" presId="urn:microsoft.com/office/officeart/2005/8/layout/radial5"/>
    <dgm:cxn modelId="{74EBA361-65E6-47FC-A895-D69E136BD8AA}" type="presOf" srcId="{04DF9314-4799-45D6-9420-0EC9C6168170}" destId="{6B045C78-DED5-44CA-99F2-ED3D2A1DFDE3}" srcOrd="1" destOrd="0" presId="urn:microsoft.com/office/officeart/2005/8/layout/radial5"/>
    <dgm:cxn modelId="{45B18BC5-0C68-43A3-83CB-6256F02E0060}" type="presOf" srcId="{3545032F-E1A0-488F-9861-1FB6FD38AD65}" destId="{DF6261F5-924B-45E7-BE9A-34863338CB7A}" srcOrd="0" destOrd="0" presId="urn:microsoft.com/office/officeart/2005/8/layout/radial5"/>
    <dgm:cxn modelId="{F47F7632-00A2-48A9-A06B-C4520A4CA3EA}" type="presOf" srcId="{3A62B158-B8C1-4AF6-B6CB-BD6B4126AE90}" destId="{08CF1C77-4A9A-4E5D-BE88-FDECC92B38D3}" srcOrd="1" destOrd="0" presId="urn:microsoft.com/office/officeart/2005/8/layout/radial5"/>
    <dgm:cxn modelId="{4CD1F68F-5D7F-49EB-9AF9-A817E1BCC1FC}" type="presOf" srcId="{3A62B158-B8C1-4AF6-B6CB-BD6B4126AE90}" destId="{74F4E27B-C84A-4C76-A9E8-2E87BFB13D48}" srcOrd="0" destOrd="0" presId="urn:microsoft.com/office/officeart/2005/8/layout/radial5"/>
    <dgm:cxn modelId="{0007F179-ED58-4A3E-A7D6-FAC1FED78A0F}" type="presOf" srcId="{3BFDD759-17B1-4BE5-8928-4E12ECC96D0B}" destId="{24B2D8CB-4DB3-4A23-8191-EEBF3DD56F90}" srcOrd="0" destOrd="0" presId="urn:microsoft.com/office/officeart/2005/8/layout/radial5"/>
    <dgm:cxn modelId="{EBBBAC8A-7D78-49AE-AE05-6F91101CACB4}" type="presParOf" srcId="{48BBDDED-5784-40DF-AEA8-4104D3AF3D02}" destId="{2BFFB09B-AAC6-450C-815B-98DCF861F0F0}" srcOrd="0" destOrd="0" presId="urn:microsoft.com/office/officeart/2005/8/layout/radial5"/>
    <dgm:cxn modelId="{19654F84-B89C-4834-9164-80608DF9E45E}" type="presParOf" srcId="{48BBDDED-5784-40DF-AEA8-4104D3AF3D02}" destId="{EE5A6572-2B82-4570-BA2E-38E4440674AE}" srcOrd="1" destOrd="0" presId="urn:microsoft.com/office/officeart/2005/8/layout/radial5"/>
    <dgm:cxn modelId="{A2EC98D1-2032-434A-92BC-4F83888AC2A5}" type="presParOf" srcId="{EE5A6572-2B82-4570-BA2E-38E4440674AE}" destId="{0914A477-B32F-49D8-9AD9-0EAA9D442721}" srcOrd="0" destOrd="0" presId="urn:microsoft.com/office/officeart/2005/8/layout/radial5"/>
    <dgm:cxn modelId="{3F953B39-73AB-40AE-A8DF-14122CFA2D85}" type="presParOf" srcId="{48BBDDED-5784-40DF-AEA8-4104D3AF3D02}" destId="{B781A51A-577C-4E3B-84EC-27CDE6D10062}" srcOrd="2" destOrd="0" presId="urn:microsoft.com/office/officeart/2005/8/layout/radial5"/>
    <dgm:cxn modelId="{0C40B13D-9650-42E8-B772-14A55A502F2E}" type="presParOf" srcId="{48BBDDED-5784-40DF-AEA8-4104D3AF3D02}" destId="{DF6261F5-924B-45E7-BE9A-34863338CB7A}" srcOrd="3" destOrd="0" presId="urn:microsoft.com/office/officeart/2005/8/layout/radial5"/>
    <dgm:cxn modelId="{D0BF7A31-0CA1-41FD-B282-92E997DC1DCB}" type="presParOf" srcId="{DF6261F5-924B-45E7-BE9A-34863338CB7A}" destId="{13D8F4A3-3689-40C2-B41C-432F53D98809}" srcOrd="0" destOrd="0" presId="urn:microsoft.com/office/officeart/2005/8/layout/radial5"/>
    <dgm:cxn modelId="{552E6B21-A81E-4908-87A1-7029CAE1B9CD}" type="presParOf" srcId="{48BBDDED-5784-40DF-AEA8-4104D3AF3D02}" destId="{CC6B7D3C-508D-4CEB-AD0C-86B42C211E66}" srcOrd="4" destOrd="0" presId="urn:microsoft.com/office/officeart/2005/8/layout/radial5"/>
    <dgm:cxn modelId="{EA84EB7C-8448-42A9-973E-A3623E1CAC54}" type="presParOf" srcId="{48BBDDED-5784-40DF-AEA8-4104D3AF3D02}" destId="{7BE3E711-9976-4A1E-B359-006530BBCACB}" srcOrd="5" destOrd="0" presId="urn:microsoft.com/office/officeart/2005/8/layout/radial5"/>
    <dgm:cxn modelId="{ED8FE8D0-3976-47DC-93F4-6E7592BB5EA6}" type="presParOf" srcId="{7BE3E711-9976-4A1E-B359-006530BBCACB}" destId="{6B045C78-DED5-44CA-99F2-ED3D2A1DFDE3}" srcOrd="0" destOrd="0" presId="urn:microsoft.com/office/officeart/2005/8/layout/radial5"/>
    <dgm:cxn modelId="{B680B09E-0F10-4BF2-B825-46F4F6AD60B9}" type="presParOf" srcId="{48BBDDED-5784-40DF-AEA8-4104D3AF3D02}" destId="{5459AF86-ADC4-4E18-8CF7-F2E98623116B}" srcOrd="6" destOrd="0" presId="urn:microsoft.com/office/officeart/2005/8/layout/radial5"/>
    <dgm:cxn modelId="{69D1A8A2-4402-411B-99AB-EE9D07AA3C57}" type="presParOf" srcId="{48BBDDED-5784-40DF-AEA8-4104D3AF3D02}" destId="{1E3FB7AE-5E39-42D5-9A00-1A83CC4A6DFF}" srcOrd="7" destOrd="0" presId="urn:microsoft.com/office/officeart/2005/8/layout/radial5"/>
    <dgm:cxn modelId="{467B8B3A-D3AF-42A6-8309-C9A00C5CA838}" type="presParOf" srcId="{1E3FB7AE-5E39-42D5-9A00-1A83CC4A6DFF}" destId="{74B4679F-CC00-447B-8285-A7702A1ADEC2}" srcOrd="0" destOrd="0" presId="urn:microsoft.com/office/officeart/2005/8/layout/radial5"/>
    <dgm:cxn modelId="{D4FF3989-4CD0-4C78-A744-6733BF9BD024}" type="presParOf" srcId="{48BBDDED-5784-40DF-AEA8-4104D3AF3D02}" destId="{D1C645DF-C311-4784-AFC5-D5452129200C}" srcOrd="8" destOrd="0" presId="urn:microsoft.com/office/officeart/2005/8/layout/radial5"/>
    <dgm:cxn modelId="{BEBC5475-DF48-44A8-A377-C50FCA1BA281}" type="presParOf" srcId="{48BBDDED-5784-40DF-AEA8-4104D3AF3D02}" destId="{74F4E27B-C84A-4C76-A9E8-2E87BFB13D48}" srcOrd="9" destOrd="0" presId="urn:microsoft.com/office/officeart/2005/8/layout/radial5"/>
    <dgm:cxn modelId="{9C098DD7-4EFF-4813-9354-AEC6517090C4}" type="presParOf" srcId="{74F4E27B-C84A-4C76-A9E8-2E87BFB13D48}" destId="{08CF1C77-4A9A-4E5D-BE88-FDECC92B38D3}" srcOrd="0" destOrd="0" presId="urn:microsoft.com/office/officeart/2005/8/layout/radial5"/>
    <dgm:cxn modelId="{D79208D0-C823-4A70-866F-8BD192B12EE5}" type="presParOf" srcId="{48BBDDED-5784-40DF-AEA8-4104D3AF3D02}" destId="{24B2D8CB-4DB3-4A23-8191-EEBF3DD56F90}" srcOrd="10" destOrd="0" presId="urn:microsoft.com/office/officeart/2005/8/layout/radial5"/>
    <dgm:cxn modelId="{8E8CD322-EE45-4479-88D4-EACA6A98C41C}" type="presParOf" srcId="{48BBDDED-5784-40DF-AEA8-4104D3AF3D02}" destId="{221AC7D5-015C-42CF-AC33-5725DB99EA66}" srcOrd="11" destOrd="0" presId="urn:microsoft.com/office/officeart/2005/8/layout/radial5"/>
    <dgm:cxn modelId="{821A61CA-AE7C-48CA-873D-C2077AC29142}" type="presParOf" srcId="{221AC7D5-015C-42CF-AC33-5725DB99EA66}" destId="{43E6CE9C-ADF9-4F7A-9455-5904FF466E7D}" srcOrd="0" destOrd="0" presId="urn:microsoft.com/office/officeart/2005/8/layout/radial5"/>
    <dgm:cxn modelId="{16DEDDE7-21D4-4A09-B6F7-F107DF7CCBBD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Menu «zero sprechi»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b="0" i="0" dirty="0"/>
            <a:t>App che aiutano a differenziare i rifiuti, App che mettono in connessione chi produce/può recuperare un rifiuto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>
              <a:latin typeface="Calibri"/>
              <a:ea typeface="+mn-ea"/>
              <a:cs typeface="+mn-cs"/>
            </a:rPr>
            <a:t>Compostiere «di comunità» </a:t>
          </a: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>
              <a:latin typeface="Calibri"/>
              <a:ea typeface="+mn-ea"/>
              <a:cs typeface="+mn-cs"/>
            </a:rPr>
            <a:t>Riuso e sharing (di oggetti, spazi..)</a:t>
          </a: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 custScaleX="123640" custScaleY="86131" custRadScaleRad="110288" custRadScaleInc="24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 custScaleX="127650" custScaleY="1192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AC7E9C35-556E-4AD0-8E8A-DD3700C2AE73}" type="presOf" srcId="{3A62B158-B8C1-4AF6-B6CB-BD6B4126AE90}" destId="{74F4E27B-C84A-4C76-A9E8-2E87BFB13D48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E5F3C0F8-43CE-4D73-834D-9BCA208F46B1}" type="presOf" srcId="{8154B041-E682-4897-844A-C737CA7288DD}" destId="{74B4679F-CC00-447B-8285-A7702A1ADEC2}" srcOrd="1" destOrd="0" presId="urn:microsoft.com/office/officeart/2005/8/layout/radial5"/>
    <dgm:cxn modelId="{0B2464D9-5166-4A64-BF57-FD8ED7250C31}" type="presOf" srcId="{CED297B2-649E-4D5A-9022-0CA3FBC3CEAF}" destId="{221AC7D5-015C-42CF-AC33-5725DB99EA66}" srcOrd="0" destOrd="0" presId="urn:microsoft.com/office/officeart/2005/8/layout/radial5"/>
    <dgm:cxn modelId="{521BC416-AE25-4F62-AF4B-733DD72AF2C7}" type="presOf" srcId="{04DF9314-4799-45D6-9420-0EC9C6168170}" destId="{6B045C78-DED5-44CA-99F2-ED3D2A1DFDE3}" srcOrd="1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718305EF-FEBE-4245-8915-BF16A891DD4D}" type="presOf" srcId="{3545032F-E1A0-488F-9861-1FB6FD38AD65}" destId="{DF6261F5-924B-45E7-BE9A-34863338CB7A}" srcOrd="0" destOrd="0" presId="urn:microsoft.com/office/officeart/2005/8/layout/radial5"/>
    <dgm:cxn modelId="{9ADEA819-EE5C-4DF4-9522-ADD4838EB0B3}" type="presOf" srcId="{6EDE5368-D260-4DA4-BF07-97EC1AD2C5A1}" destId="{5459AF86-ADC4-4E18-8CF7-F2E98623116B}" srcOrd="0" destOrd="0" presId="urn:microsoft.com/office/officeart/2005/8/layout/radial5"/>
    <dgm:cxn modelId="{58E2517F-EACF-466A-8BB9-8A0A24388CFA}" type="presOf" srcId="{3545032F-E1A0-488F-9861-1FB6FD38AD65}" destId="{13D8F4A3-3689-40C2-B41C-432F53D98809}" srcOrd="1" destOrd="0" presId="urn:microsoft.com/office/officeart/2005/8/layout/radial5"/>
    <dgm:cxn modelId="{31B16A75-6B5C-4EEA-AFD2-2571D88BA605}" type="presOf" srcId="{E8309988-8A4B-429D-A80F-4F1E57AC748B}" destId="{2BFFB09B-AAC6-450C-815B-98DCF861F0F0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9B11219A-CA88-4E58-AE83-39CFEE9DD7F3}" type="presOf" srcId="{3BFDD759-17B1-4BE5-8928-4E12ECC96D0B}" destId="{24B2D8CB-4DB3-4A23-8191-EEBF3DD56F90}" srcOrd="0" destOrd="0" presId="urn:microsoft.com/office/officeart/2005/8/layout/radial5"/>
    <dgm:cxn modelId="{C1DC6950-4C90-48A2-9141-DF177F1F9091}" type="presOf" srcId="{2435F84D-916A-4733-99BB-CEB3D47DA358}" destId="{CC6B7D3C-508D-4CEB-AD0C-86B42C211E66}" srcOrd="0" destOrd="0" presId="urn:microsoft.com/office/officeart/2005/8/layout/radial5"/>
    <dgm:cxn modelId="{7C40C636-C622-474D-8D24-039A6051A46E}" type="presOf" srcId="{F7004842-1E30-44CF-97DC-8C7A0513E5C3}" destId="{0914A477-B32F-49D8-9AD9-0EAA9D442721}" srcOrd="1" destOrd="0" presId="urn:microsoft.com/office/officeart/2005/8/layout/radial5"/>
    <dgm:cxn modelId="{80DB567F-B760-4F0A-9C78-F39FFCF7EEB4}" type="presOf" srcId="{F7004842-1E30-44CF-97DC-8C7A0513E5C3}" destId="{EE5A6572-2B82-4570-BA2E-38E4440674AE}" srcOrd="0" destOrd="0" presId="urn:microsoft.com/office/officeart/2005/8/layout/radial5"/>
    <dgm:cxn modelId="{B6FF6124-6A0C-4CCE-9947-CF3FF15039A3}" type="presOf" srcId="{8154B041-E682-4897-844A-C737CA7288DD}" destId="{1E3FB7AE-5E39-42D5-9A00-1A83CC4A6DFF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AE01CE7F-917B-4DE3-BECD-B5A22F4815C5}" type="presOf" srcId="{04DF9314-4799-45D6-9420-0EC9C6168170}" destId="{7BE3E711-9976-4A1E-B359-006530BBCACB}" srcOrd="0" destOrd="0" presId="urn:microsoft.com/office/officeart/2005/8/layout/radial5"/>
    <dgm:cxn modelId="{7A102F8B-9317-43AF-BBDE-D3883BDEED90}" type="presOf" srcId="{3A62B158-B8C1-4AF6-B6CB-BD6B4126AE90}" destId="{08CF1C77-4A9A-4E5D-BE88-FDECC92B38D3}" srcOrd="1" destOrd="0" presId="urn:microsoft.com/office/officeart/2005/8/layout/radial5"/>
    <dgm:cxn modelId="{88AC966F-784D-4D27-BFAE-FF34B5D14C91}" type="presOf" srcId="{84C6694F-A2CD-4C16-9220-F230B15704A4}" destId="{B781A51A-577C-4E3B-84EC-27CDE6D10062}" srcOrd="0" destOrd="0" presId="urn:microsoft.com/office/officeart/2005/8/layout/radial5"/>
    <dgm:cxn modelId="{91A5978C-8907-4D82-8D9D-41A2A5C98F41}" type="presOf" srcId="{321730C5-DF7E-4116-87F1-A0071D216815}" destId="{D1C645DF-C311-4784-AFC5-D5452129200C}" srcOrd="0" destOrd="0" presId="urn:microsoft.com/office/officeart/2005/8/layout/radial5"/>
    <dgm:cxn modelId="{6623117E-BA93-4BE1-ABF0-03E50A759A6A}" type="presOf" srcId="{F8833EC0-9208-4833-BEFF-937620C39BB3}" destId="{48BBDDED-5784-40DF-AEA8-4104D3AF3D02}" srcOrd="0" destOrd="0" presId="urn:microsoft.com/office/officeart/2005/8/layout/radial5"/>
    <dgm:cxn modelId="{9D9FDB18-D025-4F5E-A17C-F79387281F81}" type="presOf" srcId="{CED297B2-649E-4D5A-9022-0CA3FBC3CEAF}" destId="{43E6CE9C-ADF9-4F7A-9455-5904FF466E7D}" srcOrd="1" destOrd="0" presId="urn:microsoft.com/office/officeart/2005/8/layout/radial5"/>
    <dgm:cxn modelId="{C24292A0-E524-48E3-BD4D-88862A24404F}" type="presOf" srcId="{936B500F-47F8-4F6D-8EE0-6E89C144491F}" destId="{2CB377A9-2E21-466A-8220-1D4465806069}" srcOrd="0" destOrd="0" presId="urn:microsoft.com/office/officeart/2005/8/layout/radial5"/>
    <dgm:cxn modelId="{A8081B4D-3F23-4A75-A7C9-D1D128D9919C}" type="presParOf" srcId="{48BBDDED-5784-40DF-AEA8-4104D3AF3D02}" destId="{2BFFB09B-AAC6-450C-815B-98DCF861F0F0}" srcOrd="0" destOrd="0" presId="urn:microsoft.com/office/officeart/2005/8/layout/radial5"/>
    <dgm:cxn modelId="{7CA40292-8C1E-439E-9E59-D59FEDF6DB5F}" type="presParOf" srcId="{48BBDDED-5784-40DF-AEA8-4104D3AF3D02}" destId="{EE5A6572-2B82-4570-BA2E-38E4440674AE}" srcOrd="1" destOrd="0" presId="urn:microsoft.com/office/officeart/2005/8/layout/radial5"/>
    <dgm:cxn modelId="{DA22756E-2F19-4C29-96F1-FD94D3DB6287}" type="presParOf" srcId="{EE5A6572-2B82-4570-BA2E-38E4440674AE}" destId="{0914A477-B32F-49D8-9AD9-0EAA9D442721}" srcOrd="0" destOrd="0" presId="urn:microsoft.com/office/officeart/2005/8/layout/radial5"/>
    <dgm:cxn modelId="{B7415E2C-628C-4623-8CE7-9953DBFAC34D}" type="presParOf" srcId="{48BBDDED-5784-40DF-AEA8-4104D3AF3D02}" destId="{B781A51A-577C-4E3B-84EC-27CDE6D10062}" srcOrd="2" destOrd="0" presId="urn:microsoft.com/office/officeart/2005/8/layout/radial5"/>
    <dgm:cxn modelId="{F8DCE398-AB22-49E6-9E8A-ABAF90EE2F7D}" type="presParOf" srcId="{48BBDDED-5784-40DF-AEA8-4104D3AF3D02}" destId="{DF6261F5-924B-45E7-BE9A-34863338CB7A}" srcOrd="3" destOrd="0" presId="urn:microsoft.com/office/officeart/2005/8/layout/radial5"/>
    <dgm:cxn modelId="{79E9A311-D559-4AF5-9954-FD453F31DD86}" type="presParOf" srcId="{DF6261F5-924B-45E7-BE9A-34863338CB7A}" destId="{13D8F4A3-3689-40C2-B41C-432F53D98809}" srcOrd="0" destOrd="0" presId="urn:microsoft.com/office/officeart/2005/8/layout/radial5"/>
    <dgm:cxn modelId="{835B8082-D657-4451-A7E8-3E85575C1F38}" type="presParOf" srcId="{48BBDDED-5784-40DF-AEA8-4104D3AF3D02}" destId="{CC6B7D3C-508D-4CEB-AD0C-86B42C211E66}" srcOrd="4" destOrd="0" presId="urn:microsoft.com/office/officeart/2005/8/layout/radial5"/>
    <dgm:cxn modelId="{08AD3586-C269-4F66-96B1-199029FAD37B}" type="presParOf" srcId="{48BBDDED-5784-40DF-AEA8-4104D3AF3D02}" destId="{7BE3E711-9976-4A1E-B359-006530BBCACB}" srcOrd="5" destOrd="0" presId="urn:microsoft.com/office/officeart/2005/8/layout/radial5"/>
    <dgm:cxn modelId="{B05662E4-897A-4864-8B12-AA49D15861C7}" type="presParOf" srcId="{7BE3E711-9976-4A1E-B359-006530BBCACB}" destId="{6B045C78-DED5-44CA-99F2-ED3D2A1DFDE3}" srcOrd="0" destOrd="0" presId="urn:microsoft.com/office/officeart/2005/8/layout/radial5"/>
    <dgm:cxn modelId="{F77222CD-6EC4-4FC6-982A-91BB04A6702B}" type="presParOf" srcId="{48BBDDED-5784-40DF-AEA8-4104D3AF3D02}" destId="{5459AF86-ADC4-4E18-8CF7-F2E98623116B}" srcOrd="6" destOrd="0" presId="urn:microsoft.com/office/officeart/2005/8/layout/radial5"/>
    <dgm:cxn modelId="{7B18C6F1-1956-4D8A-884F-915B6E9895A1}" type="presParOf" srcId="{48BBDDED-5784-40DF-AEA8-4104D3AF3D02}" destId="{1E3FB7AE-5E39-42D5-9A00-1A83CC4A6DFF}" srcOrd="7" destOrd="0" presId="urn:microsoft.com/office/officeart/2005/8/layout/radial5"/>
    <dgm:cxn modelId="{D19AED79-EEC1-4153-83EE-B3ECE67CFC6C}" type="presParOf" srcId="{1E3FB7AE-5E39-42D5-9A00-1A83CC4A6DFF}" destId="{74B4679F-CC00-447B-8285-A7702A1ADEC2}" srcOrd="0" destOrd="0" presId="urn:microsoft.com/office/officeart/2005/8/layout/radial5"/>
    <dgm:cxn modelId="{14736ACE-165F-4089-BC22-295835A1F18D}" type="presParOf" srcId="{48BBDDED-5784-40DF-AEA8-4104D3AF3D02}" destId="{D1C645DF-C311-4784-AFC5-D5452129200C}" srcOrd="8" destOrd="0" presId="urn:microsoft.com/office/officeart/2005/8/layout/radial5"/>
    <dgm:cxn modelId="{4C154FDA-79F6-42BA-A4AB-524C3361AC51}" type="presParOf" srcId="{48BBDDED-5784-40DF-AEA8-4104D3AF3D02}" destId="{74F4E27B-C84A-4C76-A9E8-2E87BFB13D48}" srcOrd="9" destOrd="0" presId="urn:microsoft.com/office/officeart/2005/8/layout/radial5"/>
    <dgm:cxn modelId="{B337FEF0-DD3B-453C-8CA8-1AC48F034263}" type="presParOf" srcId="{74F4E27B-C84A-4C76-A9E8-2E87BFB13D48}" destId="{08CF1C77-4A9A-4E5D-BE88-FDECC92B38D3}" srcOrd="0" destOrd="0" presId="urn:microsoft.com/office/officeart/2005/8/layout/radial5"/>
    <dgm:cxn modelId="{953595A0-A4E4-44EC-84B4-B8CE03929B3F}" type="presParOf" srcId="{48BBDDED-5784-40DF-AEA8-4104D3AF3D02}" destId="{24B2D8CB-4DB3-4A23-8191-EEBF3DD56F90}" srcOrd="10" destOrd="0" presId="urn:microsoft.com/office/officeart/2005/8/layout/radial5"/>
    <dgm:cxn modelId="{01DB25E2-24C5-4915-93FC-472DF09E32DC}" type="presParOf" srcId="{48BBDDED-5784-40DF-AEA8-4104D3AF3D02}" destId="{221AC7D5-015C-42CF-AC33-5725DB99EA66}" srcOrd="11" destOrd="0" presId="urn:microsoft.com/office/officeart/2005/8/layout/radial5"/>
    <dgm:cxn modelId="{BD15263B-461A-46FD-B672-4B829914E6DC}" type="presParOf" srcId="{221AC7D5-015C-42CF-AC33-5725DB99EA66}" destId="{43E6CE9C-ADF9-4F7A-9455-5904FF466E7D}" srcOrd="0" destOrd="0" presId="urn:microsoft.com/office/officeart/2005/8/layout/radial5"/>
    <dgm:cxn modelId="{92F7925E-2D71-4DBA-8D48-97A81E6CB2D0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535F7-BB5D-47C1-BDB3-DBD3A392B8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D21CAAD6-7E9B-4322-B281-1B795F938720}">
      <dgm:prSet phldrT="[Testo]" custT="1"/>
      <dgm:spPr/>
      <dgm:t>
        <a:bodyPr/>
        <a:lstStyle/>
        <a:p>
          <a:r>
            <a:rPr lang="it-IT" sz="2000" dirty="0" smtClean="0"/>
            <a:t>Presentare domanda e scheda progetto  </a:t>
          </a:r>
          <a:r>
            <a:rPr lang="it-IT" sz="2000" b="1" dirty="0" smtClean="0">
              <a:solidFill>
                <a:srgbClr val="FF0000"/>
              </a:solidFill>
            </a:rPr>
            <a:t>entro e non oltre il 14 maggio 2021</a:t>
          </a:r>
          <a:r>
            <a:rPr lang="it-IT" sz="2000" dirty="0" smtClean="0">
              <a:solidFill>
                <a:srgbClr val="FF0000"/>
              </a:solidFill>
            </a:rPr>
            <a:t>. </a:t>
          </a:r>
          <a:endParaRPr lang="it-IT" sz="2000" dirty="0">
            <a:solidFill>
              <a:srgbClr val="FF0000"/>
            </a:solidFill>
          </a:endParaRPr>
        </a:p>
      </dgm:t>
    </dgm:pt>
    <dgm:pt modelId="{428448F3-2E14-4764-A0C8-06AFFBE66B82}" type="parTrans" cxnId="{80457550-7747-4F91-80AE-A15AFA58C5D2}">
      <dgm:prSet/>
      <dgm:spPr/>
      <dgm:t>
        <a:bodyPr/>
        <a:lstStyle/>
        <a:p>
          <a:endParaRPr lang="it-IT"/>
        </a:p>
      </dgm:t>
    </dgm:pt>
    <dgm:pt modelId="{53627FC6-458E-4E57-8B6C-CFE2E080C9BD}" type="sibTrans" cxnId="{80457550-7747-4F91-80AE-A15AFA58C5D2}">
      <dgm:prSet/>
      <dgm:spPr/>
      <dgm:t>
        <a:bodyPr/>
        <a:lstStyle/>
        <a:p>
          <a:endParaRPr lang="it-IT"/>
        </a:p>
      </dgm:t>
    </dgm:pt>
    <dgm:pt modelId="{1E285E82-8CA0-4030-B859-FA15E6380322}">
      <dgm:prSet phldrT="[Testo]" custT="1"/>
      <dgm:spPr/>
      <dgm:t>
        <a:bodyPr/>
        <a:lstStyle/>
        <a:p>
          <a:r>
            <a:rPr lang="it-IT" sz="1800" dirty="0" smtClean="0"/>
            <a:t>L’idea progettuale candidata deve essere coerente con i temi e le finalità del progetto IMPATTI-NO</a:t>
          </a:r>
          <a:endParaRPr lang="it-IT" sz="1800" dirty="0"/>
        </a:p>
      </dgm:t>
    </dgm:pt>
    <dgm:pt modelId="{895E090C-F865-4838-956E-AC5A7EBA020F}" type="parTrans" cxnId="{64647B64-15E3-4B7E-A0B7-8249B26D578C}">
      <dgm:prSet/>
      <dgm:spPr/>
      <dgm:t>
        <a:bodyPr/>
        <a:lstStyle/>
        <a:p>
          <a:endParaRPr lang="it-IT"/>
        </a:p>
      </dgm:t>
    </dgm:pt>
    <dgm:pt modelId="{E13E34F3-8022-47DE-93A2-F8342BCA4023}" type="sibTrans" cxnId="{64647B64-15E3-4B7E-A0B7-8249B26D578C}">
      <dgm:prSet/>
      <dgm:spPr/>
      <dgm:t>
        <a:bodyPr/>
        <a:lstStyle/>
        <a:p>
          <a:endParaRPr lang="it-IT"/>
        </a:p>
      </dgm:t>
    </dgm:pt>
    <dgm:pt modelId="{52A7BF14-C9FF-4E62-82DC-297C85EFA0ED}">
      <dgm:prSet phldrT="[Testo]" custT="1"/>
      <dgm:spPr/>
      <dgm:t>
        <a:bodyPr/>
        <a:lstStyle/>
        <a:p>
          <a:r>
            <a:rPr lang="it-IT" sz="1800" dirty="0" smtClean="0"/>
            <a:t>Acconsentire alla pubblicazione di una scheda di sintesi dell’idea di impresa nel </a:t>
          </a:r>
          <a:r>
            <a:rPr lang="it-IT" sz="1800" b="1" dirty="0" smtClean="0">
              <a:solidFill>
                <a:srgbClr val="FF0000"/>
              </a:solidFill>
            </a:rPr>
            <a:t>Catalogo delle idee</a:t>
          </a:r>
          <a:endParaRPr lang="it-IT" sz="1800" b="1" dirty="0">
            <a:solidFill>
              <a:srgbClr val="FF0000"/>
            </a:solidFill>
          </a:endParaRPr>
        </a:p>
      </dgm:t>
    </dgm:pt>
    <dgm:pt modelId="{FBF82AF9-7596-4859-84C2-A25633135D38}" type="parTrans" cxnId="{C3C29793-EB9F-406E-8433-6F1134D991D4}">
      <dgm:prSet/>
      <dgm:spPr/>
      <dgm:t>
        <a:bodyPr/>
        <a:lstStyle/>
        <a:p>
          <a:endParaRPr lang="it-IT"/>
        </a:p>
      </dgm:t>
    </dgm:pt>
    <dgm:pt modelId="{6FDD191C-54DA-4319-A613-8E8A18E8DE83}" type="sibTrans" cxnId="{C3C29793-EB9F-406E-8433-6F1134D991D4}">
      <dgm:prSet/>
      <dgm:spPr/>
      <dgm:t>
        <a:bodyPr/>
        <a:lstStyle/>
        <a:p>
          <a:endParaRPr lang="it-IT"/>
        </a:p>
      </dgm:t>
    </dgm:pt>
    <dgm:pt modelId="{A46E3D11-5180-4EB5-AC3D-7D7F1000AFFA}" type="pres">
      <dgm:prSet presAssocID="{B47535F7-BB5D-47C1-BDB3-DBD3A392B8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B94E9A30-E335-4910-87B4-671C0E6E88FE}" type="pres">
      <dgm:prSet presAssocID="{B47535F7-BB5D-47C1-BDB3-DBD3A392B882}" presName="Name1" presStyleCnt="0"/>
      <dgm:spPr/>
    </dgm:pt>
    <dgm:pt modelId="{F30503C7-6870-47F3-8643-AF94C648B548}" type="pres">
      <dgm:prSet presAssocID="{B47535F7-BB5D-47C1-BDB3-DBD3A392B882}" presName="cycle" presStyleCnt="0"/>
      <dgm:spPr/>
    </dgm:pt>
    <dgm:pt modelId="{A3657D5F-187B-4F09-993D-C71BA6F06E67}" type="pres">
      <dgm:prSet presAssocID="{B47535F7-BB5D-47C1-BDB3-DBD3A392B882}" presName="srcNode" presStyleLbl="node1" presStyleIdx="0" presStyleCnt="3"/>
      <dgm:spPr/>
    </dgm:pt>
    <dgm:pt modelId="{2510F828-6C7A-4FA8-84B3-A45C3747C247}" type="pres">
      <dgm:prSet presAssocID="{B47535F7-BB5D-47C1-BDB3-DBD3A392B882}" presName="conn" presStyleLbl="parChTrans1D2" presStyleIdx="0" presStyleCnt="1"/>
      <dgm:spPr/>
      <dgm:t>
        <a:bodyPr/>
        <a:lstStyle/>
        <a:p>
          <a:endParaRPr lang="it-IT"/>
        </a:p>
      </dgm:t>
    </dgm:pt>
    <dgm:pt modelId="{8D2F4261-654F-4A81-85BF-9077CA4534EE}" type="pres">
      <dgm:prSet presAssocID="{B47535F7-BB5D-47C1-BDB3-DBD3A392B882}" presName="extraNode" presStyleLbl="node1" presStyleIdx="0" presStyleCnt="3"/>
      <dgm:spPr/>
    </dgm:pt>
    <dgm:pt modelId="{D4C87BFF-9426-4F1F-904A-6663839873DF}" type="pres">
      <dgm:prSet presAssocID="{B47535F7-BB5D-47C1-BDB3-DBD3A392B882}" presName="dstNode" presStyleLbl="node1" presStyleIdx="0" presStyleCnt="3"/>
      <dgm:spPr/>
    </dgm:pt>
    <dgm:pt modelId="{02CDAF6D-905D-4731-908B-554BEFCF44FB}" type="pres">
      <dgm:prSet presAssocID="{D21CAAD6-7E9B-4322-B281-1B795F938720}" presName="text_1" presStyleLbl="node1" presStyleIdx="0" presStyleCnt="3" custScaleY="101869" custLinFactNeighborX="-358" custLinFactNeighborY="-1031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40D97B-4FB8-4E04-84B8-209B87D15CFC}" type="pres">
      <dgm:prSet presAssocID="{D21CAAD6-7E9B-4322-B281-1B795F938720}" presName="accent_1" presStyleCnt="0"/>
      <dgm:spPr/>
    </dgm:pt>
    <dgm:pt modelId="{860FAF0E-4895-4CC6-80F5-223461606926}" type="pres">
      <dgm:prSet presAssocID="{D21CAAD6-7E9B-4322-B281-1B795F938720}" presName="accentRepeatNode" presStyleLbl="solidFgAcc1" presStyleIdx="0" presStyleCnt="3" custLinFactNeighborX="-6268" custLinFactNeighborY="-8719"/>
      <dgm:spPr/>
    </dgm:pt>
    <dgm:pt modelId="{A3B409A2-ECEB-4A98-8197-0E570161C0BD}" type="pres">
      <dgm:prSet presAssocID="{1E285E82-8CA0-4030-B859-FA15E638032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E4E223-2709-4011-8DAA-207F17D960DD}" type="pres">
      <dgm:prSet presAssocID="{1E285E82-8CA0-4030-B859-FA15E6380322}" presName="accent_2" presStyleCnt="0"/>
      <dgm:spPr/>
    </dgm:pt>
    <dgm:pt modelId="{A6BAC82E-D86D-4F51-AC60-D4E3ADA3385C}" type="pres">
      <dgm:prSet presAssocID="{1E285E82-8CA0-4030-B859-FA15E6380322}" presName="accentRepeatNode" presStyleLbl="solidFgAcc1" presStyleIdx="1" presStyleCnt="3"/>
      <dgm:spPr/>
    </dgm:pt>
    <dgm:pt modelId="{6B4C9384-8603-4AF0-ABC2-200388D4D386}" type="pres">
      <dgm:prSet presAssocID="{52A7BF14-C9FF-4E62-82DC-297C85EFA0E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48A4F9-1724-4392-ADD8-E0E75C642037}" type="pres">
      <dgm:prSet presAssocID="{52A7BF14-C9FF-4E62-82DC-297C85EFA0ED}" presName="accent_3" presStyleCnt="0"/>
      <dgm:spPr/>
    </dgm:pt>
    <dgm:pt modelId="{4DAE3DE2-4AE7-49DF-86BF-497011CB252B}" type="pres">
      <dgm:prSet presAssocID="{52A7BF14-C9FF-4E62-82DC-297C85EFA0ED}" presName="accentRepeatNode" presStyleLbl="solidFgAcc1" presStyleIdx="2" presStyleCnt="3"/>
      <dgm:spPr/>
    </dgm:pt>
  </dgm:ptLst>
  <dgm:cxnLst>
    <dgm:cxn modelId="{80457550-7747-4F91-80AE-A15AFA58C5D2}" srcId="{B47535F7-BB5D-47C1-BDB3-DBD3A392B882}" destId="{D21CAAD6-7E9B-4322-B281-1B795F938720}" srcOrd="0" destOrd="0" parTransId="{428448F3-2E14-4764-A0C8-06AFFBE66B82}" sibTransId="{53627FC6-458E-4E57-8B6C-CFE2E080C9BD}"/>
    <dgm:cxn modelId="{F48ECB20-24EE-459F-9FFE-C7CA2DA94CA7}" type="presOf" srcId="{52A7BF14-C9FF-4E62-82DC-297C85EFA0ED}" destId="{6B4C9384-8603-4AF0-ABC2-200388D4D386}" srcOrd="0" destOrd="0" presId="urn:microsoft.com/office/officeart/2008/layout/VerticalCurvedList"/>
    <dgm:cxn modelId="{C3C29793-EB9F-406E-8433-6F1134D991D4}" srcId="{B47535F7-BB5D-47C1-BDB3-DBD3A392B882}" destId="{52A7BF14-C9FF-4E62-82DC-297C85EFA0ED}" srcOrd="2" destOrd="0" parTransId="{FBF82AF9-7596-4859-84C2-A25633135D38}" sibTransId="{6FDD191C-54DA-4319-A613-8E8A18E8DE83}"/>
    <dgm:cxn modelId="{64647B64-15E3-4B7E-A0B7-8249B26D578C}" srcId="{B47535F7-BB5D-47C1-BDB3-DBD3A392B882}" destId="{1E285E82-8CA0-4030-B859-FA15E6380322}" srcOrd="1" destOrd="0" parTransId="{895E090C-F865-4838-956E-AC5A7EBA020F}" sibTransId="{E13E34F3-8022-47DE-93A2-F8342BCA4023}"/>
    <dgm:cxn modelId="{D0AA550C-8F15-46A8-9CCE-EB0EC8620DA2}" type="presOf" srcId="{B47535F7-BB5D-47C1-BDB3-DBD3A392B882}" destId="{A46E3D11-5180-4EB5-AC3D-7D7F1000AFFA}" srcOrd="0" destOrd="0" presId="urn:microsoft.com/office/officeart/2008/layout/VerticalCurvedList"/>
    <dgm:cxn modelId="{50AF35A2-8CCD-4A69-837F-AAB5F30CB762}" type="presOf" srcId="{1E285E82-8CA0-4030-B859-FA15E6380322}" destId="{A3B409A2-ECEB-4A98-8197-0E570161C0BD}" srcOrd="0" destOrd="0" presId="urn:microsoft.com/office/officeart/2008/layout/VerticalCurvedList"/>
    <dgm:cxn modelId="{E3402FB7-63B6-473A-807D-9175E3B47E85}" type="presOf" srcId="{D21CAAD6-7E9B-4322-B281-1B795F938720}" destId="{02CDAF6D-905D-4731-908B-554BEFCF44FB}" srcOrd="0" destOrd="0" presId="urn:microsoft.com/office/officeart/2008/layout/VerticalCurvedList"/>
    <dgm:cxn modelId="{8CE5F98E-DC90-4367-9037-7AD6AD642C1B}" type="presOf" srcId="{53627FC6-458E-4E57-8B6C-CFE2E080C9BD}" destId="{2510F828-6C7A-4FA8-84B3-A45C3747C247}" srcOrd="0" destOrd="0" presId="urn:microsoft.com/office/officeart/2008/layout/VerticalCurvedList"/>
    <dgm:cxn modelId="{FB7D20B7-4B10-47CB-95CF-ED0D49A9213D}" type="presParOf" srcId="{A46E3D11-5180-4EB5-AC3D-7D7F1000AFFA}" destId="{B94E9A30-E335-4910-87B4-671C0E6E88FE}" srcOrd="0" destOrd="0" presId="urn:microsoft.com/office/officeart/2008/layout/VerticalCurvedList"/>
    <dgm:cxn modelId="{D8EA6776-986E-4A67-94C3-34572C5AB683}" type="presParOf" srcId="{B94E9A30-E335-4910-87B4-671C0E6E88FE}" destId="{F30503C7-6870-47F3-8643-AF94C648B548}" srcOrd="0" destOrd="0" presId="urn:microsoft.com/office/officeart/2008/layout/VerticalCurvedList"/>
    <dgm:cxn modelId="{CDCC7F6C-2142-4B8B-8723-C2F68E7AD7B7}" type="presParOf" srcId="{F30503C7-6870-47F3-8643-AF94C648B548}" destId="{A3657D5F-187B-4F09-993D-C71BA6F06E67}" srcOrd="0" destOrd="0" presId="urn:microsoft.com/office/officeart/2008/layout/VerticalCurvedList"/>
    <dgm:cxn modelId="{829274A5-162F-4247-AC2A-BA6FFB993C22}" type="presParOf" srcId="{F30503C7-6870-47F3-8643-AF94C648B548}" destId="{2510F828-6C7A-4FA8-84B3-A45C3747C247}" srcOrd="1" destOrd="0" presId="urn:microsoft.com/office/officeart/2008/layout/VerticalCurvedList"/>
    <dgm:cxn modelId="{0A04DC83-BFB6-4A26-8FF3-E89B1F881279}" type="presParOf" srcId="{F30503C7-6870-47F3-8643-AF94C648B548}" destId="{8D2F4261-654F-4A81-85BF-9077CA4534EE}" srcOrd="2" destOrd="0" presId="urn:microsoft.com/office/officeart/2008/layout/VerticalCurvedList"/>
    <dgm:cxn modelId="{0E3B8583-A677-45C8-802A-20951EB10BE1}" type="presParOf" srcId="{F30503C7-6870-47F3-8643-AF94C648B548}" destId="{D4C87BFF-9426-4F1F-904A-6663839873DF}" srcOrd="3" destOrd="0" presId="urn:microsoft.com/office/officeart/2008/layout/VerticalCurvedList"/>
    <dgm:cxn modelId="{E9679C9A-9405-41EE-8722-19FA6A91ADBB}" type="presParOf" srcId="{B94E9A30-E335-4910-87B4-671C0E6E88FE}" destId="{02CDAF6D-905D-4731-908B-554BEFCF44FB}" srcOrd="1" destOrd="0" presId="urn:microsoft.com/office/officeart/2008/layout/VerticalCurvedList"/>
    <dgm:cxn modelId="{ABACFEE1-3337-4860-A3B5-7D82F0D8C92F}" type="presParOf" srcId="{B94E9A30-E335-4910-87B4-671C0E6E88FE}" destId="{3C40D97B-4FB8-4E04-84B8-209B87D15CFC}" srcOrd="2" destOrd="0" presId="urn:microsoft.com/office/officeart/2008/layout/VerticalCurvedList"/>
    <dgm:cxn modelId="{D97F77BC-D442-4618-9A15-2D0660DE7849}" type="presParOf" srcId="{3C40D97B-4FB8-4E04-84B8-209B87D15CFC}" destId="{860FAF0E-4895-4CC6-80F5-223461606926}" srcOrd="0" destOrd="0" presId="urn:microsoft.com/office/officeart/2008/layout/VerticalCurvedList"/>
    <dgm:cxn modelId="{0299F824-D650-425D-A484-D6FD1690FF98}" type="presParOf" srcId="{B94E9A30-E335-4910-87B4-671C0E6E88FE}" destId="{A3B409A2-ECEB-4A98-8197-0E570161C0BD}" srcOrd="3" destOrd="0" presId="urn:microsoft.com/office/officeart/2008/layout/VerticalCurvedList"/>
    <dgm:cxn modelId="{40695F03-3E99-4000-A072-99F865C2B3E9}" type="presParOf" srcId="{B94E9A30-E335-4910-87B4-671C0E6E88FE}" destId="{BDE4E223-2709-4011-8DAA-207F17D960DD}" srcOrd="4" destOrd="0" presId="urn:microsoft.com/office/officeart/2008/layout/VerticalCurvedList"/>
    <dgm:cxn modelId="{2C0B5B60-C29A-4134-942D-2D05D319192E}" type="presParOf" srcId="{BDE4E223-2709-4011-8DAA-207F17D960DD}" destId="{A6BAC82E-D86D-4F51-AC60-D4E3ADA3385C}" srcOrd="0" destOrd="0" presId="urn:microsoft.com/office/officeart/2008/layout/VerticalCurvedList"/>
    <dgm:cxn modelId="{748D2C07-1D7B-4535-9153-B44411CE203B}" type="presParOf" srcId="{B94E9A30-E335-4910-87B4-671C0E6E88FE}" destId="{6B4C9384-8603-4AF0-ABC2-200388D4D386}" srcOrd="5" destOrd="0" presId="urn:microsoft.com/office/officeart/2008/layout/VerticalCurvedList"/>
    <dgm:cxn modelId="{07BD790A-15CC-456A-B2C4-7DFC7BD0E9FE}" type="presParOf" srcId="{B94E9A30-E335-4910-87B4-671C0E6E88FE}" destId="{0848A4F9-1724-4392-ADD8-E0E75C642037}" srcOrd="6" destOrd="0" presId="urn:microsoft.com/office/officeart/2008/layout/VerticalCurvedList"/>
    <dgm:cxn modelId="{1CD00D28-C341-49C5-BBA2-002C7975DB2E}" type="presParOf" srcId="{0848A4F9-1724-4392-ADD8-E0E75C642037}" destId="{4DAE3DE2-4AE7-49DF-86BF-497011CB25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728470-21E7-4ACA-80C5-0002A4BC372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674A-24E0-4B2F-80A7-842CD1AF1315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Il profilo professionale</a:t>
          </a:r>
          <a:endParaRPr lang="it-IT" sz="1400" b="1" dirty="0">
            <a:solidFill>
              <a:schemeClr val="tx1"/>
            </a:solidFill>
          </a:endParaRPr>
        </a:p>
      </dgm:t>
    </dgm:pt>
    <dgm:pt modelId="{2B09DB26-20BC-4D79-8BE4-9ACF78374FC5}" type="parTrans" cxnId="{9E051C98-5BE1-45BA-8CD9-5326690712F9}">
      <dgm:prSet/>
      <dgm:spPr/>
      <dgm:t>
        <a:bodyPr/>
        <a:lstStyle/>
        <a:p>
          <a:endParaRPr lang="it-IT" sz="1600"/>
        </a:p>
      </dgm:t>
    </dgm:pt>
    <dgm:pt modelId="{D0C213C6-4948-4C40-BAA7-22647B0864B0}" type="sibTrans" cxnId="{9E051C98-5BE1-45BA-8CD9-5326690712F9}">
      <dgm:prSet/>
      <dgm:spPr/>
      <dgm:t>
        <a:bodyPr/>
        <a:lstStyle/>
        <a:p>
          <a:endParaRPr lang="it-IT" sz="1600"/>
        </a:p>
      </dgm:t>
    </dgm:pt>
    <dgm:pt modelId="{E495BAEB-D8E9-4C72-BFE9-CF4ACBC5F7A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Gli elementi di innovatività</a:t>
          </a:r>
          <a:endParaRPr lang="it-IT" sz="1400" b="1" dirty="0">
            <a:solidFill>
              <a:schemeClr val="tx1"/>
            </a:solidFill>
          </a:endParaRPr>
        </a:p>
      </dgm:t>
    </dgm:pt>
    <dgm:pt modelId="{C57BF5DA-E0AD-45C0-8F69-607ED9AFC512}" type="parTrans" cxnId="{38EC5CD9-1021-45CC-97BC-71397E9335E9}">
      <dgm:prSet/>
      <dgm:spPr/>
      <dgm:t>
        <a:bodyPr/>
        <a:lstStyle/>
        <a:p>
          <a:endParaRPr lang="it-IT" sz="1600"/>
        </a:p>
      </dgm:t>
    </dgm:pt>
    <dgm:pt modelId="{693BA8AE-6AAB-454B-A9F2-71FA4D95EC48}" type="sibTrans" cxnId="{38EC5CD9-1021-45CC-97BC-71397E9335E9}">
      <dgm:prSet/>
      <dgm:spPr/>
      <dgm:t>
        <a:bodyPr/>
        <a:lstStyle/>
        <a:p>
          <a:endParaRPr lang="it-IT" sz="1600"/>
        </a:p>
      </dgm:t>
    </dgm:pt>
    <dgm:pt modelId="{00199E93-4DBB-4CC0-A1E8-864D3193FEB0}">
      <dgm:prSet phldrT="[Testo]" custT="1"/>
      <dgm:spPr/>
      <dgm:t>
        <a:bodyPr/>
        <a:lstStyle/>
        <a:p>
          <a:r>
            <a:rPr lang="it-IT" sz="1400" b="1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L’idea generale</a:t>
          </a:r>
          <a:endParaRPr lang="it-IT" sz="1400" b="1" dirty="0">
            <a:solidFill>
              <a:schemeClr val="tx1"/>
            </a:solidFill>
          </a:endParaRPr>
        </a:p>
      </dgm:t>
    </dgm:pt>
    <dgm:pt modelId="{32C6CF3C-49F0-4CA2-9105-862F8003767C}" type="parTrans" cxnId="{6075F480-AB34-4854-8124-25493F8FB6AC}">
      <dgm:prSet/>
      <dgm:spPr/>
      <dgm:t>
        <a:bodyPr/>
        <a:lstStyle/>
        <a:p>
          <a:endParaRPr lang="it-IT" sz="1600"/>
        </a:p>
      </dgm:t>
    </dgm:pt>
    <dgm:pt modelId="{156FD8B9-DC68-4837-832F-E523B48F557B}" type="sibTrans" cxnId="{6075F480-AB34-4854-8124-25493F8FB6AC}">
      <dgm:prSet/>
      <dgm:spPr/>
      <dgm:t>
        <a:bodyPr/>
        <a:lstStyle/>
        <a:p>
          <a:endParaRPr lang="it-IT" sz="1600"/>
        </a:p>
      </dgm:t>
    </dgm:pt>
    <dgm:pt modelId="{A382A473-575C-41F8-874E-A9FFD400CF43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mercato di riferimento</a:t>
          </a:r>
          <a:endParaRPr lang="it-IT" sz="1400" b="1" dirty="0">
            <a:solidFill>
              <a:schemeClr val="tx1"/>
            </a:solidFill>
          </a:endParaRPr>
        </a:p>
      </dgm:t>
    </dgm:pt>
    <dgm:pt modelId="{A4722D5F-0847-480D-90FA-FAA8CBDCD9C7}" type="parTrans" cxnId="{B0E583E8-8C4C-4D2C-AEF4-E5FE619A58E2}">
      <dgm:prSet/>
      <dgm:spPr/>
      <dgm:t>
        <a:bodyPr/>
        <a:lstStyle/>
        <a:p>
          <a:endParaRPr lang="it-IT" sz="1600"/>
        </a:p>
      </dgm:t>
    </dgm:pt>
    <dgm:pt modelId="{796CE29E-7BC4-4C3A-95CD-3AA335DFADF5}" type="sibTrans" cxnId="{B0E583E8-8C4C-4D2C-AEF4-E5FE619A58E2}">
      <dgm:prSet/>
      <dgm:spPr/>
      <dgm:t>
        <a:bodyPr/>
        <a:lstStyle/>
        <a:p>
          <a:endParaRPr lang="it-IT" sz="1600"/>
        </a:p>
      </dgm:t>
    </dgm:pt>
    <dgm:pt modelId="{F1B188A8-4B22-42C3-BD5C-411F03A036D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piano economico finanziario</a:t>
          </a:r>
          <a:endParaRPr lang="it-IT" sz="1400" b="1" dirty="0">
            <a:solidFill>
              <a:schemeClr val="tx1"/>
            </a:solidFill>
          </a:endParaRPr>
        </a:p>
      </dgm:t>
    </dgm:pt>
    <dgm:pt modelId="{D9D4B391-2F96-4057-87E5-69FD9778C97F}" type="parTrans" cxnId="{EB21AB3B-1094-4BCC-8DAA-EEA7510EA4BA}">
      <dgm:prSet/>
      <dgm:spPr/>
      <dgm:t>
        <a:bodyPr/>
        <a:lstStyle/>
        <a:p>
          <a:endParaRPr lang="it-IT" sz="1600"/>
        </a:p>
      </dgm:t>
    </dgm:pt>
    <dgm:pt modelId="{1612E08F-11BC-4913-B961-4A1B46EE3BD2}" type="sibTrans" cxnId="{EB21AB3B-1094-4BCC-8DAA-EEA7510EA4BA}">
      <dgm:prSet/>
      <dgm:spPr/>
      <dgm:t>
        <a:bodyPr/>
        <a:lstStyle/>
        <a:p>
          <a:endParaRPr lang="it-IT" sz="1600"/>
        </a:p>
      </dgm:t>
    </dgm:pt>
    <dgm:pt modelId="{E9B955D3-6C14-45D2-A6B5-39EB8650C34E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dimensione </a:t>
          </a:r>
          <a:r>
            <a:rPr lang="it-IT" sz="1400" b="1" dirty="0" err="1" smtClean="0">
              <a:solidFill>
                <a:schemeClr val="tx1"/>
              </a:solidFill>
            </a:rPr>
            <a:t>multistakeholder</a:t>
          </a:r>
          <a:endParaRPr lang="it-IT" sz="1400" b="1" dirty="0">
            <a:solidFill>
              <a:schemeClr val="tx1"/>
            </a:solidFill>
          </a:endParaRPr>
        </a:p>
      </dgm:t>
    </dgm:pt>
    <dgm:pt modelId="{E21A8864-F985-42CC-834F-2356D274E646}" type="parTrans" cxnId="{73DBE188-86C5-4D28-8B3C-1356446B262F}">
      <dgm:prSet/>
      <dgm:spPr/>
      <dgm:t>
        <a:bodyPr/>
        <a:lstStyle/>
        <a:p>
          <a:endParaRPr lang="it-IT" sz="1600"/>
        </a:p>
      </dgm:t>
    </dgm:pt>
    <dgm:pt modelId="{1C55AA99-D98A-4F9E-BF39-15C1E2CBD7D0}" type="sibTrans" cxnId="{73DBE188-86C5-4D28-8B3C-1356446B262F}">
      <dgm:prSet/>
      <dgm:spPr/>
      <dgm:t>
        <a:bodyPr/>
        <a:lstStyle/>
        <a:p>
          <a:endParaRPr lang="it-IT" sz="1600"/>
        </a:p>
      </dgm:t>
    </dgm:pt>
    <dgm:pt modelId="{9E18789D-9E3E-45B6-B302-5771E429790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replicabilità</a:t>
          </a:r>
          <a:endParaRPr lang="it-IT" sz="1400" b="1" dirty="0">
            <a:solidFill>
              <a:schemeClr val="tx1"/>
            </a:solidFill>
          </a:endParaRPr>
        </a:p>
      </dgm:t>
    </dgm:pt>
    <dgm:pt modelId="{DDD849F1-6908-44D5-99A3-002C7EA5B484}" type="parTrans" cxnId="{B39127A0-70D1-4701-BB2E-F18D446AA165}">
      <dgm:prSet/>
      <dgm:spPr/>
      <dgm:t>
        <a:bodyPr/>
        <a:lstStyle/>
        <a:p>
          <a:endParaRPr lang="it-IT" sz="1600"/>
        </a:p>
      </dgm:t>
    </dgm:pt>
    <dgm:pt modelId="{E59C9790-EB34-4A01-862D-E615CC0D521B}" type="sibTrans" cxnId="{B39127A0-70D1-4701-BB2E-F18D446AA165}">
      <dgm:prSet/>
      <dgm:spPr/>
      <dgm:t>
        <a:bodyPr/>
        <a:lstStyle/>
        <a:p>
          <a:endParaRPr lang="it-IT" sz="1600"/>
        </a:p>
      </dgm:t>
    </dgm:pt>
    <dgm:pt modelId="{EDA53BD6-3E9C-4A24-8FE7-29014095EC86}" type="pres">
      <dgm:prSet presAssocID="{B9728470-21E7-4ACA-80C5-0002A4BC37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4C7B8A-C501-42B3-9771-8D3E345BDA5A}" type="pres">
      <dgm:prSet presAssocID="{1D69674A-24E0-4B2F-80A7-842CD1AF1315}" presName="parentLin" presStyleCnt="0"/>
      <dgm:spPr/>
    </dgm:pt>
    <dgm:pt modelId="{40A6B82B-F8CC-4D93-B074-EC34F8ED38E4}" type="pres">
      <dgm:prSet presAssocID="{1D69674A-24E0-4B2F-80A7-842CD1AF1315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95324A52-0523-487A-A6CA-5751204F5905}" type="pres">
      <dgm:prSet presAssocID="{1D69674A-24E0-4B2F-80A7-842CD1AF131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20F30-B4FC-4C67-9926-0FC806573D7D}" type="pres">
      <dgm:prSet presAssocID="{1D69674A-24E0-4B2F-80A7-842CD1AF1315}" presName="negativeSpace" presStyleCnt="0"/>
      <dgm:spPr/>
    </dgm:pt>
    <dgm:pt modelId="{CCDB4CAA-5C85-412E-B26B-4DA58F75E63D}" type="pres">
      <dgm:prSet presAssocID="{1D69674A-24E0-4B2F-80A7-842CD1AF1315}" presName="childText" presStyleLbl="conFgAcc1" presStyleIdx="0" presStyleCnt="7">
        <dgm:presLayoutVars>
          <dgm:bulletEnabled val="1"/>
        </dgm:presLayoutVars>
      </dgm:prSet>
      <dgm:spPr/>
    </dgm:pt>
    <dgm:pt modelId="{2BDF43A0-ECF0-4948-A53D-8A3B03070465}" type="pres">
      <dgm:prSet presAssocID="{D0C213C6-4948-4C40-BAA7-22647B0864B0}" presName="spaceBetweenRectangles" presStyleCnt="0"/>
      <dgm:spPr/>
    </dgm:pt>
    <dgm:pt modelId="{D02DA3AF-A713-4266-ADB4-D233D074A3D8}" type="pres">
      <dgm:prSet presAssocID="{00199E93-4DBB-4CC0-A1E8-864D3193FEB0}" presName="parentLin" presStyleCnt="0"/>
      <dgm:spPr/>
    </dgm:pt>
    <dgm:pt modelId="{B1FBBDCA-A540-4FE4-868F-3238C7CFC79A}" type="pres">
      <dgm:prSet presAssocID="{00199E93-4DBB-4CC0-A1E8-864D3193FEB0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EACA0C79-29CE-4D8E-AB7D-66796724CDB0}" type="pres">
      <dgm:prSet presAssocID="{00199E93-4DBB-4CC0-A1E8-864D3193FEB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8CB4C-A30E-4007-8D73-539042B5F1F1}" type="pres">
      <dgm:prSet presAssocID="{00199E93-4DBB-4CC0-A1E8-864D3193FEB0}" presName="negativeSpace" presStyleCnt="0"/>
      <dgm:spPr/>
    </dgm:pt>
    <dgm:pt modelId="{8717E0C3-A2AC-4EEE-9ED8-E944DCB9BA20}" type="pres">
      <dgm:prSet presAssocID="{00199E93-4DBB-4CC0-A1E8-864D3193FEB0}" presName="childText" presStyleLbl="conFgAcc1" presStyleIdx="1" presStyleCnt="7">
        <dgm:presLayoutVars>
          <dgm:bulletEnabled val="1"/>
        </dgm:presLayoutVars>
      </dgm:prSet>
      <dgm:spPr/>
    </dgm:pt>
    <dgm:pt modelId="{8EC294FB-81C0-4ED1-A461-C492DDAAC36F}" type="pres">
      <dgm:prSet presAssocID="{156FD8B9-DC68-4837-832F-E523B48F557B}" presName="spaceBetweenRectangles" presStyleCnt="0"/>
      <dgm:spPr/>
    </dgm:pt>
    <dgm:pt modelId="{44390E04-7745-40E8-AE87-E43041EE67E4}" type="pres">
      <dgm:prSet presAssocID="{E495BAEB-D8E9-4C72-BFE9-CF4ACBC5F7A1}" presName="parentLin" presStyleCnt="0"/>
      <dgm:spPr/>
    </dgm:pt>
    <dgm:pt modelId="{C6AF3396-3580-4A10-A218-A6B05F059A1E}" type="pres">
      <dgm:prSet presAssocID="{E495BAEB-D8E9-4C72-BFE9-CF4ACBC5F7A1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7450CE8E-589D-473E-AADC-FB85F34B646C}" type="pres">
      <dgm:prSet presAssocID="{E495BAEB-D8E9-4C72-BFE9-CF4ACBC5F7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CAB1D-06EA-4B00-AE9C-EE1CCF528B46}" type="pres">
      <dgm:prSet presAssocID="{E495BAEB-D8E9-4C72-BFE9-CF4ACBC5F7A1}" presName="negativeSpace" presStyleCnt="0"/>
      <dgm:spPr/>
    </dgm:pt>
    <dgm:pt modelId="{BA7C277C-A71D-428E-8277-FFC73805AF4A}" type="pres">
      <dgm:prSet presAssocID="{E495BAEB-D8E9-4C72-BFE9-CF4ACBC5F7A1}" presName="childText" presStyleLbl="conFgAcc1" presStyleIdx="2" presStyleCnt="7">
        <dgm:presLayoutVars>
          <dgm:bulletEnabled val="1"/>
        </dgm:presLayoutVars>
      </dgm:prSet>
      <dgm:spPr/>
    </dgm:pt>
    <dgm:pt modelId="{172C4869-1D73-47B0-891B-1BA291DFC63C}" type="pres">
      <dgm:prSet presAssocID="{693BA8AE-6AAB-454B-A9F2-71FA4D95EC48}" presName="spaceBetweenRectangles" presStyleCnt="0"/>
      <dgm:spPr/>
    </dgm:pt>
    <dgm:pt modelId="{244BF7F7-38EF-4143-9587-AE588620993B}" type="pres">
      <dgm:prSet presAssocID="{A382A473-575C-41F8-874E-A9FFD400CF43}" presName="parentLin" presStyleCnt="0"/>
      <dgm:spPr/>
    </dgm:pt>
    <dgm:pt modelId="{0554C182-1FA4-4ECD-B132-778AF2EE9F18}" type="pres">
      <dgm:prSet presAssocID="{A382A473-575C-41F8-874E-A9FFD400CF43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FDD4A78-32A9-4A88-AF85-D48E591C613B}" type="pres">
      <dgm:prSet presAssocID="{A382A473-575C-41F8-874E-A9FFD400CF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7D2DB2-0D05-4A2C-BE95-343B62AAA3F9}" type="pres">
      <dgm:prSet presAssocID="{A382A473-575C-41F8-874E-A9FFD400CF43}" presName="negativeSpace" presStyleCnt="0"/>
      <dgm:spPr/>
    </dgm:pt>
    <dgm:pt modelId="{339FD710-6FC3-46F1-97C0-33BE2ADE5231}" type="pres">
      <dgm:prSet presAssocID="{A382A473-575C-41F8-874E-A9FFD400CF43}" presName="childText" presStyleLbl="conFgAcc1" presStyleIdx="3" presStyleCnt="7">
        <dgm:presLayoutVars>
          <dgm:bulletEnabled val="1"/>
        </dgm:presLayoutVars>
      </dgm:prSet>
      <dgm:spPr/>
    </dgm:pt>
    <dgm:pt modelId="{8760A17B-FB6F-4AFB-AF85-DF087E8E0ACF}" type="pres">
      <dgm:prSet presAssocID="{796CE29E-7BC4-4C3A-95CD-3AA335DFADF5}" presName="spaceBetweenRectangles" presStyleCnt="0"/>
      <dgm:spPr/>
    </dgm:pt>
    <dgm:pt modelId="{81204345-B072-4250-B6D8-F55F6DF8C03D}" type="pres">
      <dgm:prSet presAssocID="{F1B188A8-4B22-42C3-BD5C-411F03A036D1}" presName="parentLin" presStyleCnt="0"/>
      <dgm:spPr/>
    </dgm:pt>
    <dgm:pt modelId="{CC718CAC-5D88-4E5C-A6C0-478190A6C20F}" type="pres">
      <dgm:prSet presAssocID="{F1B188A8-4B22-42C3-BD5C-411F03A036D1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2CB72B40-F16E-42B4-95E0-9E7D81DD9AD8}" type="pres">
      <dgm:prSet presAssocID="{F1B188A8-4B22-42C3-BD5C-411F03A036D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1936D2-63FF-4011-9888-6E53E82AB908}" type="pres">
      <dgm:prSet presAssocID="{F1B188A8-4B22-42C3-BD5C-411F03A036D1}" presName="negativeSpace" presStyleCnt="0"/>
      <dgm:spPr/>
    </dgm:pt>
    <dgm:pt modelId="{0C4ADE86-A540-48A0-A1C9-3E062019F335}" type="pres">
      <dgm:prSet presAssocID="{F1B188A8-4B22-42C3-BD5C-411F03A036D1}" presName="childText" presStyleLbl="conFgAcc1" presStyleIdx="4" presStyleCnt="7">
        <dgm:presLayoutVars>
          <dgm:bulletEnabled val="1"/>
        </dgm:presLayoutVars>
      </dgm:prSet>
      <dgm:spPr/>
    </dgm:pt>
    <dgm:pt modelId="{F64E732F-E80F-434D-9F62-2528884B5B95}" type="pres">
      <dgm:prSet presAssocID="{1612E08F-11BC-4913-B961-4A1B46EE3BD2}" presName="spaceBetweenRectangles" presStyleCnt="0"/>
      <dgm:spPr/>
    </dgm:pt>
    <dgm:pt modelId="{071A55D2-E8CB-42C3-B744-7EAD98357C27}" type="pres">
      <dgm:prSet presAssocID="{E9B955D3-6C14-45D2-A6B5-39EB8650C34E}" presName="parentLin" presStyleCnt="0"/>
      <dgm:spPr/>
    </dgm:pt>
    <dgm:pt modelId="{B5EB1941-C781-4A50-80F1-D8F643B5B182}" type="pres">
      <dgm:prSet presAssocID="{E9B955D3-6C14-45D2-A6B5-39EB8650C34E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55AA297-351E-49B2-980B-122B7DF9EB0E}" type="pres">
      <dgm:prSet presAssocID="{E9B955D3-6C14-45D2-A6B5-39EB8650C3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561455-D2C7-4629-B246-E62E69B232A7}" type="pres">
      <dgm:prSet presAssocID="{E9B955D3-6C14-45D2-A6B5-39EB8650C34E}" presName="negativeSpace" presStyleCnt="0"/>
      <dgm:spPr/>
    </dgm:pt>
    <dgm:pt modelId="{B07E5062-2898-45A6-8023-350E29957722}" type="pres">
      <dgm:prSet presAssocID="{E9B955D3-6C14-45D2-A6B5-39EB8650C34E}" presName="childText" presStyleLbl="conFgAcc1" presStyleIdx="5" presStyleCnt="7">
        <dgm:presLayoutVars>
          <dgm:bulletEnabled val="1"/>
        </dgm:presLayoutVars>
      </dgm:prSet>
      <dgm:spPr/>
    </dgm:pt>
    <dgm:pt modelId="{4D3DA089-4EE8-43DA-9C38-B7B564957843}" type="pres">
      <dgm:prSet presAssocID="{1C55AA99-D98A-4F9E-BF39-15C1E2CBD7D0}" presName="spaceBetweenRectangles" presStyleCnt="0"/>
      <dgm:spPr/>
    </dgm:pt>
    <dgm:pt modelId="{345F144C-6C97-4B08-8FBD-436245511AFA}" type="pres">
      <dgm:prSet presAssocID="{9E18789D-9E3E-45B6-B302-5771E4297901}" presName="parentLin" presStyleCnt="0"/>
      <dgm:spPr/>
    </dgm:pt>
    <dgm:pt modelId="{18911B2A-1D80-40DB-AE0E-41B5150856AA}" type="pres">
      <dgm:prSet presAssocID="{9E18789D-9E3E-45B6-B302-5771E4297901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DF2C977A-B521-45F5-8A73-F411BC393C0A}" type="pres">
      <dgm:prSet presAssocID="{9E18789D-9E3E-45B6-B302-5771E429790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C90CA7-8840-42B7-BCBC-BB762CBA3184}" type="pres">
      <dgm:prSet presAssocID="{9E18789D-9E3E-45B6-B302-5771E4297901}" presName="negativeSpace" presStyleCnt="0"/>
      <dgm:spPr/>
    </dgm:pt>
    <dgm:pt modelId="{E6FA79CD-0AE9-4255-842D-92794116EEAA}" type="pres">
      <dgm:prSet presAssocID="{9E18789D-9E3E-45B6-B302-5771E429790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1B11ADE-8F2E-4320-8DF9-69972A01F526}" type="presOf" srcId="{E9B955D3-6C14-45D2-A6B5-39EB8650C34E}" destId="{A55AA297-351E-49B2-980B-122B7DF9EB0E}" srcOrd="1" destOrd="0" presId="urn:microsoft.com/office/officeart/2005/8/layout/list1"/>
    <dgm:cxn modelId="{BCB53138-16ED-4F3B-B6A3-413199C358FF}" type="presOf" srcId="{E495BAEB-D8E9-4C72-BFE9-CF4ACBC5F7A1}" destId="{7450CE8E-589D-473E-AADC-FB85F34B646C}" srcOrd="1" destOrd="0" presId="urn:microsoft.com/office/officeart/2005/8/layout/list1"/>
    <dgm:cxn modelId="{AE773207-84F2-481B-A431-295B5A322117}" type="presOf" srcId="{F1B188A8-4B22-42C3-BD5C-411F03A036D1}" destId="{CC718CAC-5D88-4E5C-A6C0-478190A6C20F}" srcOrd="0" destOrd="0" presId="urn:microsoft.com/office/officeart/2005/8/layout/list1"/>
    <dgm:cxn modelId="{5065DA3B-B2CE-45D2-9C74-8975539CDC26}" type="presOf" srcId="{F1B188A8-4B22-42C3-BD5C-411F03A036D1}" destId="{2CB72B40-F16E-42B4-95E0-9E7D81DD9AD8}" srcOrd="1" destOrd="0" presId="urn:microsoft.com/office/officeart/2005/8/layout/list1"/>
    <dgm:cxn modelId="{53261EC0-865C-44D4-B891-85DAFEA01A45}" type="presOf" srcId="{00199E93-4DBB-4CC0-A1E8-864D3193FEB0}" destId="{EACA0C79-29CE-4D8E-AB7D-66796724CDB0}" srcOrd="1" destOrd="0" presId="urn:microsoft.com/office/officeart/2005/8/layout/list1"/>
    <dgm:cxn modelId="{937933CD-2B71-417C-81A5-E79E58E845EA}" type="presOf" srcId="{B9728470-21E7-4ACA-80C5-0002A4BC3729}" destId="{EDA53BD6-3E9C-4A24-8FE7-29014095EC86}" srcOrd="0" destOrd="0" presId="urn:microsoft.com/office/officeart/2005/8/layout/list1"/>
    <dgm:cxn modelId="{B0E583E8-8C4C-4D2C-AEF4-E5FE619A58E2}" srcId="{B9728470-21E7-4ACA-80C5-0002A4BC3729}" destId="{A382A473-575C-41F8-874E-A9FFD400CF43}" srcOrd="3" destOrd="0" parTransId="{A4722D5F-0847-480D-90FA-FAA8CBDCD9C7}" sibTransId="{796CE29E-7BC4-4C3A-95CD-3AA335DFADF5}"/>
    <dgm:cxn modelId="{73DBE188-86C5-4D28-8B3C-1356446B262F}" srcId="{B9728470-21E7-4ACA-80C5-0002A4BC3729}" destId="{E9B955D3-6C14-45D2-A6B5-39EB8650C34E}" srcOrd="5" destOrd="0" parTransId="{E21A8864-F985-42CC-834F-2356D274E646}" sibTransId="{1C55AA99-D98A-4F9E-BF39-15C1E2CBD7D0}"/>
    <dgm:cxn modelId="{6075F480-AB34-4854-8124-25493F8FB6AC}" srcId="{B9728470-21E7-4ACA-80C5-0002A4BC3729}" destId="{00199E93-4DBB-4CC0-A1E8-864D3193FEB0}" srcOrd="1" destOrd="0" parTransId="{32C6CF3C-49F0-4CA2-9105-862F8003767C}" sibTransId="{156FD8B9-DC68-4837-832F-E523B48F557B}"/>
    <dgm:cxn modelId="{2F373FA5-1CEC-4EE6-BE1B-53F294FACCD1}" type="presOf" srcId="{00199E93-4DBB-4CC0-A1E8-864D3193FEB0}" destId="{B1FBBDCA-A540-4FE4-868F-3238C7CFC79A}" srcOrd="0" destOrd="0" presId="urn:microsoft.com/office/officeart/2005/8/layout/list1"/>
    <dgm:cxn modelId="{EB21AB3B-1094-4BCC-8DAA-EEA7510EA4BA}" srcId="{B9728470-21E7-4ACA-80C5-0002A4BC3729}" destId="{F1B188A8-4B22-42C3-BD5C-411F03A036D1}" srcOrd="4" destOrd="0" parTransId="{D9D4B391-2F96-4057-87E5-69FD9778C97F}" sibTransId="{1612E08F-11BC-4913-B961-4A1B46EE3BD2}"/>
    <dgm:cxn modelId="{4F7A5D0F-224D-4F34-9911-6DD81F70A84D}" type="presOf" srcId="{9E18789D-9E3E-45B6-B302-5771E4297901}" destId="{18911B2A-1D80-40DB-AE0E-41B5150856AA}" srcOrd="0" destOrd="0" presId="urn:microsoft.com/office/officeart/2005/8/layout/list1"/>
    <dgm:cxn modelId="{E1270B46-BC64-455C-9913-75ACF3C7650B}" type="presOf" srcId="{9E18789D-9E3E-45B6-B302-5771E4297901}" destId="{DF2C977A-B521-45F5-8A73-F411BC393C0A}" srcOrd="1" destOrd="0" presId="urn:microsoft.com/office/officeart/2005/8/layout/list1"/>
    <dgm:cxn modelId="{95F4CE55-14A3-4B42-9E2C-91394D1826E6}" type="presOf" srcId="{E9B955D3-6C14-45D2-A6B5-39EB8650C34E}" destId="{B5EB1941-C781-4A50-80F1-D8F643B5B182}" srcOrd="0" destOrd="0" presId="urn:microsoft.com/office/officeart/2005/8/layout/list1"/>
    <dgm:cxn modelId="{59C5C635-E510-4D03-9A6D-479AF4A6F1E2}" type="presOf" srcId="{A382A473-575C-41F8-874E-A9FFD400CF43}" destId="{2FDD4A78-32A9-4A88-AF85-D48E591C613B}" srcOrd="1" destOrd="0" presId="urn:microsoft.com/office/officeart/2005/8/layout/list1"/>
    <dgm:cxn modelId="{27E16121-F93F-4174-861F-6EF5AC9AB58D}" type="presOf" srcId="{1D69674A-24E0-4B2F-80A7-842CD1AF1315}" destId="{95324A52-0523-487A-A6CA-5751204F5905}" srcOrd="1" destOrd="0" presId="urn:microsoft.com/office/officeart/2005/8/layout/list1"/>
    <dgm:cxn modelId="{334D44B6-69D3-49B0-B48A-70435D08849A}" type="presOf" srcId="{A382A473-575C-41F8-874E-A9FFD400CF43}" destId="{0554C182-1FA4-4ECD-B132-778AF2EE9F18}" srcOrd="0" destOrd="0" presId="urn:microsoft.com/office/officeart/2005/8/layout/list1"/>
    <dgm:cxn modelId="{9E051C98-5BE1-45BA-8CD9-5326690712F9}" srcId="{B9728470-21E7-4ACA-80C5-0002A4BC3729}" destId="{1D69674A-24E0-4B2F-80A7-842CD1AF1315}" srcOrd="0" destOrd="0" parTransId="{2B09DB26-20BC-4D79-8BE4-9ACF78374FC5}" sibTransId="{D0C213C6-4948-4C40-BAA7-22647B0864B0}"/>
    <dgm:cxn modelId="{74F0D3B2-1CA0-4213-8764-C5743579CEFF}" type="presOf" srcId="{E495BAEB-D8E9-4C72-BFE9-CF4ACBC5F7A1}" destId="{C6AF3396-3580-4A10-A218-A6B05F059A1E}" srcOrd="0" destOrd="0" presId="urn:microsoft.com/office/officeart/2005/8/layout/list1"/>
    <dgm:cxn modelId="{18B53C32-4353-4A23-9AD6-394ECF61FD09}" type="presOf" srcId="{1D69674A-24E0-4B2F-80A7-842CD1AF1315}" destId="{40A6B82B-F8CC-4D93-B074-EC34F8ED38E4}" srcOrd="0" destOrd="0" presId="urn:microsoft.com/office/officeart/2005/8/layout/list1"/>
    <dgm:cxn modelId="{38EC5CD9-1021-45CC-97BC-71397E9335E9}" srcId="{B9728470-21E7-4ACA-80C5-0002A4BC3729}" destId="{E495BAEB-D8E9-4C72-BFE9-CF4ACBC5F7A1}" srcOrd="2" destOrd="0" parTransId="{C57BF5DA-E0AD-45C0-8F69-607ED9AFC512}" sibTransId="{693BA8AE-6AAB-454B-A9F2-71FA4D95EC48}"/>
    <dgm:cxn modelId="{B39127A0-70D1-4701-BB2E-F18D446AA165}" srcId="{B9728470-21E7-4ACA-80C5-0002A4BC3729}" destId="{9E18789D-9E3E-45B6-B302-5771E4297901}" srcOrd="6" destOrd="0" parTransId="{DDD849F1-6908-44D5-99A3-002C7EA5B484}" sibTransId="{E59C9790-EB34-4A01-862D-E615CC0D521B}"/>
    <dgm:cxn modelId="{EBEA0E9E-93B4-4F91-8557-23A2C75AC18D}" type="presParOf" srcId="{EDA53BD6-3E9C-4A24-8FE7-29014095EC86}" destId="{394C7B8A-C501-42B3-9771-8D3E345BDA5A}" srcOrd="0" destOrd="0" presId="urn:microsoft.com/office/officeart/2005/8/layout/list1"/>
    <dgm:cxn modelId="{D834E92A-8BD4-4C64-A4D6-151958FAABBC}" type="presParOf" srcId="{394C7B8A-C501-42B3-9771-8D3E345BDA5A}" destId="{40A6B82B-F8CC-4D93-B074-EC34F8ED38E4}" srcOrd="0" destOrd="0" presId="urn:microsoft.com/office/officeart/2005/8/layout/list1"/>
    <dgm:cxn modelId="{BC7ED56B-23B7-4818-B05D-A2ED5C91A8A2}" type="presParOf" srcId="{394C7B8A-C501-42B3-9771-8D3E345BDA5A}" destId="{95324A52-0523-487A-A6CA-5751204F5905}" srcOrd="1" destOrd="0" presId="urn:microsoft.com/office/officeart/2005/8/layout/list1"/>
    <dgm:cxn modelId="{6B203076-FE25-42E3-A04D-A705413A1043}" type="presParOf" srcId="{EDA53BD6-3E9C-4A24-8FE7-29014095EC86}" destId="{EB820F30-B4FC-4C67-9926-0FC806573D7D}" srcOrd="1" destOrd="0" presId="urn:microsoft.com/office/officeart/2005/8/layout/list1"/>
    <dgm:cxn modelId="{1355A372-A016-464C-8565-3BB3D4046B73}" type="presParOf" srcId="{EDA53BD6-3E9C-4A24-8FE7-29014095EC86}" destId="{CCDB4CAA-5C85-412E-B26B-4DA58F75E63D}" srcOrd="2" destOrd="0" presId="urn:microsoft.com/office/officeart/2005/8/layout/list1"/>
    <dgm:cxn modelId="{C5D33E6D-B9DD-4EFD-A28D-9ECF068F7803}" type="presParOf" srcId="{EDA53BD6-3E9C-4A24-8FE7-29014095EC86}" destId="{2BDF43A0-ECF0-4948-A53D-8A3B03070465}" srcOrd="3" destOrd="0" presId="urn:microsoft.com/office/officeart/2005/8/layout/list1"/>
    <dgm:cxn modelId="{743BF815-E6D5-4FEF-9B2B-489734A7AD4A}" type="presParOf" srcId="{EDA53BD6-3E9C-4A24-8FE7-29014095EC86}" destId="{D02DA3AF-A713-4266-ADB4-D233D074A3D8}" srcOrd="4" destOrd="0" presId="urn:microsoft.com/office/officeart/2005/8/layout/list1"/>
    <dgm:cxn modelId="{CDFFF359-A594-456C-A711-69C241A1B688}" type="presParOf" srcId="{D02DA3AF-A713-4266-ADB4-D233D074A3D8}" destId="{B1FBBDCA-A540-4FE4-868F-3238C7CFC79A}" srcOrd="0" destOrd="0" presId="urn:microsoft.com/office/officeart/2005/8/layout/list1"/>
    <dgm:cxn modelId="{CB96BD7F-770D-42AD-8166-F1C3ECB647A7}" type="presParOf" srcId="{D02DA3AF-A713-4266-ADB4-D233D074A3D8}" destId="{EACA0C79-29CE-4D8E-AB7D-66796724CDB0}" srcOrd="1" destOrd="0" presId="urn:microsoft.com/office/officeart/2005/8/layout/list1"/>
    <dgm:cxn modelId="{FFF844FF-FE6E-4D4E-AA31-C4F88C622CEA}" type="presParOf" srcId="{EDA53BD6-3E9C-4A24-8FE7-29014095EC86}" destId="{D978CB4C-A30E-4007-8D73-539042B5F1F1}" srcOrd="5" destOrd="0" presId="urn:microsoft.com/office/officeart/2005/8/layout/list1"/>
    <dgm:cxn modelId="{C6783D84-8E3D-4F1F-B36B-9CA5B062A241}" type="presParOf" srcId="{EDA53BD6-3E9C-4A24-8FE7-29014095EC86}" destId="{8717E0C3-A2AC-4EEE-9ED8-E944DCB9BA20}" srcOrd="6" destOrd="0" presId="urn:microsoft.com/office/officeart/2005/8/layout/list1"/>
    <dgm:cxn modelId="{A387A02A-27CB-4B08-A5F5-87BB840C5C9D}" type="presParOf" srcId="{EDA53BD6-3E9C-4A24-8FE7-29014095EC86}" destId="{8EC294FB-81C0-4ED1-A461-C492DDAAC36F}" srcOrd="7" destOrd="0" presId="urn:microsoft.com/office/officeart/2005/8/layout/list1"/>
    <dgm:cxn modelId="{D6812EA8-EF2D-4608-92EA-C16EE83483DC}" type="presParOf" srcId="{EDA53BD6-3E9C-4A24-8FE7-29014095EC86}" destId="{44390E04-7745-40E8-AE87-E43041EE67E4}" srcOrd="8" destOrd="0" presId="urn:microsoft.com/office/officeart/2005/8/layout/list1"/>
    <dgm:cxn modelId="{0B181867-DF8C-4633-932C-BE67E7DF2011}" type="presParOf" srcId="{44390E04-7745-40E8-AE87-E43041EE67E4}" destId="{C6AF3396-3580-4A10-A218-A6B05F059A1E}" srcOrd="0" destOrd="0" presId="urn:microsoft.com/office/officeart/2005/8/layout/list1"/>
    <dgm:cxn modelId="{41941F83-9DBD-44B5-ABF2-C23A02384730}" type="presParOf" srcId="{44390E04-7745-40E8-AE87-E43041EE67E4}" destId="{7450CE8E-589D-473E-AADC-FB85F34B646C}" srcOrd="1" destOrd="0" presId="urn:microsoft.com/office/officeart/2005/8/layout/list1"/>
    <dgm:cxn modelId="{B5F7B933-C94B-43C5-81E4-AFA1FEB73F64}" type="presParOf" srcId="{EDA53BD6-3E9C-4A24-8FE7-29014095EC86}" destId="{6C9CAB1D-06EA-4B00-AE9C-EE1CCF528B46}" srcOrd="9" destOrd="0" presId="urn:microsoft.com/office/officeart/2005/8/layout/list1"/>
    <dgm:cxn modelId="{C2D951E3-A5CE-4EC1-90EA-BE1838759E0C}" type="presParOf" srcId="{EDA53BD6-3E9C-4A24-8FE7-29014095EC86}" destId="{BA7C277C-A71D-428E-8277-FFC73805AF4A}" srcOrd="10" destOrd="0" presId="urn:microsoft.com/office/officeart/2005/8/layout/list1"/>
    <dgm:cxn modelId="{52D5B493-8A8E-48C2-AC7F-66398B34FCD7}" type="presParOf" srcId="{EDA53BD6-3E9C-4A24-8FE7-29014095EC86}" destId="{172C4869-1D73-47B0-891B-1BA291DFC63C}" srcOrd="11" destOrd="0" presId="urn:microsoft.com/office/officeart/2005/8/layout/list1"/>
    <dgm:cxn modelId="{EDA4A147-B2EA-49CB-BBFD-E79CD2A71786}" type="presParOf" srcId="{EDA53BD6-3E9C-4A24-8FE7-29014095EC86}" destId="{244BF7F7-38EF-4143-9587-AE588620993B}" srcOrd="12" destOrd="0" presId="urn:microsoft.com/office/officeart/2005/8/layout/list1"/>
    <dgm:cxn modelId="{9D5B5C2C-5DA8-4A21-9850-E3F419F081E5}" type="presParOf" srcId="{244BF7F7-38EF-4143-9587-AE588620993B}" destId="{0554C182-1FA4-4ECD-B132-778AF2EE9F18}" srcOrd="0" destOrd="0" presId="urn:microsoft.com/office/officeart/2005/8/layout/list1"/>
    <dgm:cxn modelId="{D9EC074F-760C-49F1-A306-54F67F4E7EF4}" type="presParOf" srcId="{244BF7F7-38EF-4143-9587-AE588620993B}" destId="{2FDD4A78-32A9-4A88-AF85-D48E591C613B}" srcOrd="1" destOrd="0" presId="urn:microsoft.com/office/officeart/2005/8/layout/list1"/>
    <dgm:cxn modelId="{4CB4AD7E-A4C9-4B9F-B671-5B026AA13AF3}" type="presParOf" srcId="{EDA53BD6-3E9C-4A24-8FE7-29014095EC86}" destId="{477D2DB2-0D05-4A2C-BE95-343B62AAA3F9}" srcOrd="13" destOrd="0" presId="urn:microsoft.com/office/officeart/2005/8/layout/list1"/>
    <dgm:cxn modelId="{D3CD2E0C-369A-40D9-89B2-EF276103269F}" type="presParOf" srcId="{EDA53BD6-3E9C-4A24-8FE7-29014095EC86}" destId="{339FD710-6FC3-46F1-97C0-33BE2ADE5231}" srcOrd="14" destOrd="0" presId="urn:microsoft.com/office/officeart/2005/8/layout/list1"/>
    <dgm:cxn modelId="{6987333A-94FC-49CF-8D1E-7991AAD8FCC2}" type="presParOf" srcId="{EDA53BD6-3E9C-4A24-8FE7-29014095EC86}" destId="{8760A17B-FB6F-4AFB-AF85-DF087E8E0ACF}" srcOrd="15" destOrd="0" presId="urn:microsoft.com/office/officeart/2005/8/layout/list1"/>
    <dgm:cxn modelId="{AA4486FD-D6CD-4C1A-92B5-EBD6A97C98FE}" type="presParOf" srcId="{EDA53BD6-3E9C-4A24-8FE7-29014095EC86}" destId="{81204345-B072-4250-B6D8-F55F6DF8C03D}" srcOrd="16" destOrd="0" presId="urn:microsoft.com/office/officeart/2005/8/layout/list1"/>
    <dgm:cxn modelId="{9C82FED1-C35F-473E-98C4-E0D970D128C9}" type="presParOf" srcId="{81204345-B072-4250-B6D8-F55F6DF8C03D}" destId="{CC718CAC-5D88-4E5C-A6C0-478190A6C20F}" srcOrd="0" destOrd="0" presId="urn:microsoft.com/office/officeart/2005/8/layout/list1"/>
    <dgm:cxn modelId="{65094D46-FDB1-43E0-9ED3-AF0D16270876}" type="presParOf" srcId="{81204345-B072-4250-B6D8-F55F6DF8C03D}" destId="{2CB72B40-F16E-42B4-95E0-9E7D81DD9AD8}" srcOrd="1" destOrd="0" presId="urn:microsoft.com/office/officeart/2005/8/layout/list1"/>
    <dgm:cxn modelId="{37E12AF3-A51B-4B9E-96FD-4BC26373697C}" type="presParOf" srcId="{EDA53BD6-3E9C-4A24-8FE7-29014095EC86}" destId="{1D1936D2-63FF-4011-9888-6E53E82AB908}" srcOrd="17" destOrd="0" presId="urn:microsoft.com/office/officeart/2005/8/layout/list1"/>
    <dgm:cxn modelId="{6FBD0740-DB4F-4233-9418-A770BDFDDE40}" type="presParOf" srcId="{EDA53BD6-3E9C-4A24-8FE7-29014095EC86}" destId="{0C4ADE86-A540-48A0-A1C9-3E062019F335}" srcOrd="18" destOrd="0" presId="urn:microsoft.com/office/officeart/2005/8/layout/list1"/>
    <dgm:cxn modelId="{2A5FE694-6638-4659-B345-62C234E38E62}" type="presParOf" srcId="{EDA53BD6-3E9C-4A24-8FE7-29014095EC86}" destId="{F64E732F-E80F-434D-9F62-2528884B5B95}" srcOrd="19" destOrd="0" presId="urn:microsoft.com/office/officeart/2005/8/layout/list1"/>
    <dgm:cxn modelId="{309B9418-0605-47AB-897E-D4DD3E2167CB}" type="presParOf" srcId="{EDA53BD6-3E9C-4A24-8FE7-29014095EC86}" destId="{071A55D2-E8CB-42C3-B744-7EAD98357C27}" srcOrd="20" destOrd="0" presId="urn:microsoft.com/office/officeart/2005/8/layout/list1"/>
    <dgm:cxn modelId="{607B75EB-5122-4739-80EE-68045FD9D5D4}" type="presParOf" srcId="{071A55D2-E8CB-42C3-B744-7EAD98357C27}" destId="{B5EB1941-C781-4A50-80F1-D8F643B5B182}" srcOrd="0" destOrd="0" presId="urn:microsoft.com/office/officeart/2005/8/layout/list1"/>
    <dgm:cxn modelId="{1363076D-4F10-469B-8A32-1B1572DEDF2B}" type="presParOf" srcId="{071A55D2-E8CB-42C3-B744-7EAD98357C27}" destId="{A55AA297-351E-49B2-980B-122B7DF9EB0E}" srcOrd="1" destOrd="0" presId="urn:microsoft.com/office/officeart/2005/8/layout/list1"/>
    <dgm:cxn modelId="{6A6C336D-BE06-46A6-97E7-18A7A73A5161}" type="presParOf" srcId="{EDA53BD6-3E9C-4A24-8FE7-29014095EC86}" destId="{1F561455-D2C7-4629-B246-E62E69B232A7}" srcOrd="21" destOrd="0" presId="urn:microsoft.com/office/officeart/2005/8/layout/list1"/>
    <dgm:cxn modelId="{E8434D68-860C-48E8-B19C-488790F36B1F}" type="presParOf" srcId="{EDA53BD6-3E9C-4A24-8FE7-29014095EC86}" destId="{B07E5062-2898-45A6-8023-350E29957722}" srcOrd="22" destOrd="0" presId="urn:microsoft.com/office/officeart/2005/8/layout/list1"/>
    <dgm:cxn modelId="{5E772331-50BA-4EA1-9B32-7115304C7326}" type="presParOf" srcId="{EDA53BD6-3E9C-4A24-8FE7-29014095EC86}" destId="{4D3DA089-4EE8-43DA-9C38-B7B564957843}" srcOrd="23" destOrd="0" presId="urn:microsoft.com/office/officeart/2005/8/layout/list1"/>
    <dgm:cxn modelId="{34ED42D2-DD26-4AB2-9839-4D538AFE70DF}" type="presParOf" srcId="{EDA53BD6-3E9C-4A24-8FE7-29014095EC86}" destId="{345F144C-6C97-4B08-8FBD-436245511AFA}" srcOrd="24" destOrd="0" presId="urn:microsoft.com/office/officeart/2005/8/layout/list1"/>
    <dgm:cxn modelId="{FF1C3200-BFC5-4970-AD35-6C3158A30297}" type="presParOf" srcId="{345F144C-6C97-4B08-8FBD-436245511AFA}" destId="{18911B2A-1D80-40DB-AE0E-41B5150856AA}" srcOrd="0" destOrd="0" presId="urn:microsoft.com/office/officeart/2005/8/layout/list1"/>
    <dgm:cxn modelId="{E96E2C2F-43F1-42CF-9B78-958CD0E3879E}" type="presParOf" srcId="{345F144C-6C97-4B08-8FBD-436245511AFA}" destId="{DF2C977A-B521-45F5-8A73-F411BC393C0A}" srcOrd="1" destOrd="0" presId="urn:microsoft.com/office/officeart/2005/8/layout/list1"/>
    <dgm:cxn modelId="{7BEEE3EC-4C20-4202-958B-C4AA46639A11}" type="presParOf" srcId="{EDA53BD6-3E9C-4A24-8FE7-29014095EC86}" destId="{77C90CA7-8840-42B7-BCBC-BB762CBA3184}" srcOrd="25" destOrd="0" presId="urn:microsoft.com/office/officeart/2005/8/layout/list1"/>
    <dgm:cxn modelId="{AA9DE813-2C4A-4566-9CE2-3A5B5ACE1A5B}" type="presParOf" srcId="{EDA53BD6-3E9C-4A24-8FE7-29014095EC86}" destId="{E6FA79CD-0AE9-4255-842D-92794116EEA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7FB276-2649-46AF-B183-C6D9F6E32F8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DB11E4-AFBA-40CC-A222-125BEFCFD059}">
      <dgm:prSet phldrT="[Testo]"/>
      <dgm:spPr/>
      <dgm:t>
        <a:bodyPr/>
        <a:lstStyle/>
        <a:p>
          <a:r>
            <a:rPr lang="it-IT" b="1" dirty="0" smtClean="0">
              <a:solidFill>
                <a:srgbClr val="FF0000"/>
              </a:solidFill>
            </a:rPr>
            <a:t>14 maggio </a:t>
          </a:r>
          <a:r>
            <a:rPr lang="it-IT" dirty="0" smtClean="0"/>
            <a:t> Presentazione domanda</a:t>
          </a:r>
          <a:endParaRPr lang="it-IT" dirty="0"/>
        </a:p>
      </dgm:t>
    </dgm:pt>
    <dgm:pt modelId="{F501981B-7EAF-4AAF-949C-4B131253AD80}" type="parTrans" cxnId="{8FD3D232-0B85-4AA4-AE6C-06D2C4BF96AD}">
      <dgm:prSet/>
      <dgm:spPr/>
      <dgm:t>
        <a:bodyPr/>
        <a:lstStyle/>
        <a:p>
          <a:endParaRPr lang="it-IT"/>
        </a:p>
      </dgm:t>
    </dgm:pt>
    <dgm:pt modelId="{C98D026E-1CBA-4CDC-B214-374B025097AB}" type="sibTrans" cxnId="{8FD3D232-0B85-4AA4-AE6C-06D2C4BF96AD}">
      <dgm:prSet/>
      <dgm:spPr/>
      <dgm:t>
        <a:bodyPr/>
        <a:lstStyle/>
        <a:p>
          <a:endParaRPr lang="it-IT"/>
        </a:p>
      </dgm:t>
    </dgm:pt>
    <dgm:pt modelId="{823AEB58-3727-4CFD-AE3C-5679E914AC35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14 giugno </a:t>
          </a:r>
          <a:r>
            <a:rPr lang="it-IT" dirty="0" smtClean="0"/>
            <a:t>Pubblicazione graduatoria</a:t>
          </a:r>
          <a:endParaRPr lang="it-IT" dirty="0"/>
        </a:p>
      </dgm:t>
    </dgm:pt>
    <dgm:pt modelId="{C3D83892-9129-4DFC-BEA7-1424F19A0EA1}" type="parTrans" cxnId="{DCD23DAE-A358-4434-9314-883948A07B3F}">
      <dgm:prSet/>
      <dgm:spPr/>
      <dgm:t>
        <a:bodyPr/>
        <a:lstStyle/>
        <a:p>
          <a:endParaRPr lang="it-IT"/>
        </a:p>
      </dgm:t>
    </dgm:pt>
    <dgm:pt modelId="{8CE61516-09C9-4AD7-B6B6-1BEC90F9FC6B}" type="sibTrans" cxnId="{DCD23DAE-A358-4434-9314-883948A07B3F}">
      <dgm:prSet/>
      <dgm:spPr/>
      <dgm:t>
        <a:bodyPr/>
        <a:lstStyle/>
        <a:p>
          <a:endParaRPr lang="it-IT"/>
        </a:p>
      </dgm:t>
    </dgm:pt>
    <dgm:pt modelId="{73CDD076-A7AA-471C-937F-9C0A5553203C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Entro fine luglio</a:t>
          </a:r>
        </a:p>
        <a:p>
          <a:pPr algn="ctr"/>
          <a:r>
            <a:rPr lang="it-IT" dirty="0" smtClean="0"/>
            <a:t>Premiazione e liquidazione premio</a:t>
          </a:r>
          <a:endParaRPr lang="it-IT" dirty="0"/>
        </a:p>
      </dgm:t>
    </dgm:pt>
    <dgm:pt modelId="{FE73D4E0-382C-4ED8-B586-06B60F88668A}" type="parTrans" cxnId="{0C5C4F30-A1DF-4A37-90EA-2145CAA7FDFE}">
      <dgm:prSet/>
      <dgm:spPr/>
      <dgm:t>
        <a:bodyPr/>
        <a:lstStyle/>
        <a:p>
          <a:endParaRPr lang="it-IT"/>
        </a:p>
      </dgm:t>
    </dgm:pt>
    <dgm:pt modelId="{E35B2E6F-5E0D-44CC-8D3D-DA7F7436D15D}" type="sibTrans" cxnId="{0C5C4F30-A1DF-4A37-90EA-2145CAA7FDFE}">
      <dgm:prSet/>
      <dgm:spPr/>
      <dgm:t>
        <a:bodyPr/>
        <a:lstStyle/>
        <a:p>
          <a:endParaRPr lang="it-IT"/>
        </a:p>
      </dgm:t>
    </dgm:pt>
    <dgm:pt modelId="{506FBD6A-16E7-410A-A9F1-49455372A442}" type="pres">
      <dgm:prSet presAssocID="{167FB276-2649-46AF-B183-C6D9F6E32F8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3282A79C-EB5B-489C-BC21-C958BC73F802}" type="pres">
      <dgm:prSet presAssocID="{167FB276-2649-46AF-B183-C6D9F6E32F8E}" presName="arrowNode" presStyleLbl="node1" presStyleIdx="0" presStyleCnt="1" custScaleX="99305" custScaleY="79247" custLinFactNeighborX="-41876" custLinFactNeighborY="-925"/>
      <dgm:spPr/>
    </dgm:pt>
    <dgm:pt modelId="{B1F8CB30-F277-4B48-8474-709D4E564528}" type="pres">
      <dgm:prSet presAssocID="{3BDB11E4-AFBA-40CC-A222-125BEFCFD059}" presName="txNode1" presStyleLbl="revTx" presStyleIdx="0" presStyleCnt="3" custScaleX="90696" custLinFactNeighborX="-9319" custLinFactNeighborY="624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9D268E-70A4-4B9A-B66C-46FDCB200DCE}" type="pres">
      <dgm:prSet presAssocID="{823AEB58-3727-4CFD-AE3C-5679E914AC35}" presName="txNode2" presStyleLbl="revTx" presStyleIdx="1" presStyleCnt="3" custLinFactX="-40858" custLinFactY="1300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5C3BF6-CEA0-4AF5-B45F-8C479D2F7D8F}" type="pres">
      <dgm:prSet presAssocID="{8CE61516-09C9-4AD7-B6B6-1BEC90F9FC6B}" presName="dotNode2" presStyleCnt="0"/>
      <dgm:spPr/>
    </dgm:pt>
    <dgm:pt modelId="{45773914-1974-4E87-873F-D5AEADA00CEB}" type="pres">
      <dgm:prSet presAssocID="{8CE61516-09C9-4AD7-B6B6-1BEC90F9FC6B}" presName="dotRepeatNode" presStyleLbl="fgShp" presStyleIdx="0" presStyleCnt="1"/>
      <dgm:spPr/>
      <dgm:t>
        <a:bodyPr/>
        <a:lstStyle/>
        <a:p>
          <a:endParaRPr lang="it-IT"/>
        </a:p>
      </dgm:t>
    </dgm:pt>
    <dgm:pt modelId="{F22D42A0-7A50-44F4-9508-C7B09F83D7E1}" type="pres">
      <dgm:prSet presAssocID="{73CDD076-A7AA-471C-937F-9C0A5553203C}" presName="txNode3" presStyleLbl="revTx" presStyleIdx="2" presStyleCnt="3" custLinFactNeighborX="-57077" custLinFactNeighborY="-518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FD3D232-0B85-4AA4-AE6C-06D2C4BF96AD}" srcId="{167FB276-2649-46AF-B183-C6D9F6E32F8E}" destId="{3BDB11E4-AFBA-40CC-A222-125BEFCFD059}" srcOrd="0" destOrd="0" parTransId="{F501981B-7EAF-4AAF-949C-4B131253AD80}" sibTransId="{C98D026E-1CBA-4CDC-B214-374B025097AB}"/>
    <dgm:cxn modelId="{D5C98F2D-094D-4924-B08A-A9CC04F99002}" type="presOf" srcId="{167FB276-2649-46AF-B183-C6D9F6E32F8E}" destId="{506FBD6A-16E7-410A-A9F1-49455372A442}" srcOrd="0" destOrd="0" presId="urn:microsoft.com/office/officeart/2009/3/layout/DescendingProcess"/>
    <dgm:cxn modelId="{AD35618C-7929-4ABF-AED9-0CB7EE21D0D7}" type="presOf" srcId="{8CE61516-09C9-4AD7-B6B6-1BEC90F9FC6B}" destId="{45773914-1974-4E87-873F-D5AEADA00CEB}" srcOrd="0" destOrd="0" presId="urn:microsoft.com/office/officeart/2009/3/layout/DescendingProcess"/>
    <dgm:cxn modelId="{DCD23DAE-A358-4434-9314-883948A07B3F}" srcId="{167FB276-2649-46AF-B183-C6D9F6E32F8E}" destId="{823AEB58-3727-4CFD-AE3C-5679E914AC35}" srcOrd="1" destOrd="0" parTransId="{C3D83892-9129-4DFC-BEA7-1424F19A0EA1}" sibTransId="{8CE61516-09C9-4AD7-B6B6-1BEC90F9FC6B}"/>
    <dgm:cxn modelId="{42BF09C3-75F4-4DBA-8CDE-A645B6EC736A}" type="presOf" srcId="{3BDB11E4-AFBA-40CC-A222-125BEFCFD059}" destId="{B1F8CB30-F277-4B48-8474-709D4E564528}" srcOrd="0" destOrd="0" presId="urn:microsoft.com/office/officeart/2009/3/layout/DescendingProcess"/>
    <dgm:cxn modelId="{0C5C4F30-A1DF-4A37-90EA-2145CAA7FDFE}" srcId="{167FB276-2649-46AF-B183-C6D9F6E32F8E}" destId="{73CDD076-A7AA-471C-937F-9C0A5553203C}" srcOrd="2" destOrd="0" parTransId="{FE73D4E0-382C-4ED8-B586-06B60F88668A}" sibTransId="{E35B2E6F-5E0D-44CC-8D3D-DA7F7436D15D}"/>
    <dgm:cxn modelId="{22B9844E-F8EB-4799-9C6A-ECC92B335D2C}" type="presOf" srcId="{73CDD076-A7AA-471C-937F-9C0A5553203C}" destId="{F22D42A0-7A50-44F4-9508-C7B09F83D7E1}" srcOrd="0" destOrd="0" presId="urn:microsoft.com/office/officeart/2009/3/layout/DescendingProcess"/>
    <dgm:cxn modelId="{37B4DA28-CEF0-46C8-80F9-82551A0769EB}" type="presOf" srcId="{823AEB58-3727-4CFD-AE3C-5679E914AC35}" destId="{D59D268E-70A4-4B9A-B66C-46FDCB200DCE}" srcOrd="0" destOrd="0" presId="urn:microsoft.com/office/officeart/2009/3/layout/DescendingProcess"/>
    <dgm:cxn modelId="{1D021B43-D159-4A03-B232-7076DB3BCC35}" type="presParOf" srcId="{506FBD6A-16E7-410A-A9F1-49455372A442}" destId="{3282A79C-EB5B-489C-BC21-C958BC73F802}" srcOrd="0" destOrd="0" presId="urn:microsoft.com/office/officeart/2009/3/layout/DescendingProcess"/>
    <dgm:cxn modelId="{1566A689-3409-4001-ADB4-A3F808EE83A4}" type="presParOf" srcId="{506FBD6A-16E7-410A-A9F1-49455372A442}" destId="{B1F8CB30-F277-4B48-8474-709D4E564528}" srcOrd="1" destOrd="0" presId="urn:microsoft.com/office/officeart/2009/3/layout/DescendingProcess"/>
    <dgm:cxn modelId="{51553C02-59EB-4BF8-A9CF-A37E9614E3D4}" type="presParOf" srcId="{506FBD6A-16E7-410A-A9F1-49455372A442}" destId="{D59D268E-70A4-4B9A-B66C-46FDCB200DCE}" srcOrd="2" destOrd="0" presId="urn:microsoft.com/office/officeart/2009/3/layout/DescendingProcess"/>
    <dgm:cxn modelId="{2D045888-6348-48FD-9965-86E80D35A2D5}" type="presParOf" srcId="{506FBD6A-16E7-410A-A9F1-49455372A442}" destId="{725C3BF6-CEA0-4AF5-B45F-8C479D2F7D8F}" srcOrd="3" destOrd="0" presId="urn:microsoft.com/office/officeart/2009/3/layout/DescendingProcess"/>
    <dgm:cxn modelId="{A5442B9C-9848-4BFF-9247-8E4F0B1EB625}" type="presParOf" srcId="{725C3BF6-CEA0-4AF5-B45F-8C479D2F7D8F}" destId="{45773914-1974-4E87-873F-D5AEADA00CEB}" srcOrd="0" destOrd="0" presId="urn:microsoft.com/office/officeart/2009/3/layout/DescendingProcess"/>
    <dgm:cxn modelId="{12EA5F99-A857-4F14-8A42-8A70BA8A1755}" type="presParOf" srcId="{506FBD6A-16E7-410A-A9F1-49455372A442}" destId="{F22D42A0-7A50-44F4-9508-C7B09F83D7E1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B455-8544-4C5C-B5F0-1C046DA892C2}">
      <dsp:nvSpPr>
        <dsp:cNvPr id="0" name=""/>
        <dsp:cNvSpPr/>
      </dsp:nvSpPr>
      <dsp:spPr>
        <a:xfrm>
          <a:off x="1340283" y="156260"/>
          <a:ext cx="3101164" cy="107699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5A019-3551-453F-B4ED-CAD610CED09B}">
      <dsp:nvSpPr>
        <dsp:cNvPr id="0" name=""/>
        <dsp:cNvSpPr/>
      </dsp:nvSpPr>
      <dsp:spPr>
        <a:xfrm>
          <a:off x="2595173" y="2793451"/>
          <a:ext cx="601000" cy="38464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4CF4F-C0B1-4DA7-BC79-F4B39F1E5910}">
      <dsp:nvSpPr>
        <dsp:cNvPr id="0" name=""/>
        <dsp:cNvSpPr/>
      </dsp:nvSpPr>
      <dsp:spPr>
        <a:xfrm>
          <a:off x="1453272" y="3101164"/>
          <a:ext cx="2884803" cy="721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Capirò il problema da affrontare</a:t>
          </a:r>
          <a:endParaRPr lang="it-IT" sz="1700" kern="1200" dirty="0"/>
        </a:p>
      </dsp:txBody>
      <dsp:txXfrm>
        <a:off x="1453272" y="3101164"/>
        <a:ext cx="2884803" cy="721200"/>
      </dsp:txXfrm>
    </dsp:sp>
    <dsp:sp modelId="{2B2EF1ED-372F-4568-9E02-73BEF020DE2A}">
      <dsp:nvSpPr>
        <dsp:cNvPr id="0" name=""/>
        <dsp:cNvSpPr/>
      </dsp:nvSpPr>
      <dsp:spPr>
        <a:xfrm>
          <a:off x="2467761" y="1316432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cantiere navale?</a:t>
          </a:r>
          <a:endParaRPr lang="it-IT" sz="1100" kern="1200" dirty="0"/>
        </a:p>
      </dsp:txBody>
      <dsp:txXfrm>
        <a:off x="2626187" y="1474858"/>
        <a:ext cx="764949" cy="764949"/>
      </dsp:txXfrm>
    </dsp:sp>
    <dsp:sp modelId="{9D483E21-172D-49FB-8638-DF0D8F07991E}">
      <dsp:nvSpPr>
        <dsp:cNvPr id="0" name=""/>
        <dsp:cNvSpPr/>
      </dsp:nvSpPr>
      <dsp:spPr>
        <a:xfrm>
          <a:off x="1759976" y="412833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azienda che gestisce rifiuti?</a:t>
          </a:r>
          <a:endParaRPr lang="it-IT" sz="1100" kern="1200" dirty="0"/>
        </a:p>
      </dsp:txBody>
      <dsp:txXfrm>
        <a:off x="1918402" y="571259"/>
        <a:ext cx="764949" cy="764949"/>
      </dsp:txXfrm>
    </dsp:sp>
    <dsp:sp modelId="{1E35F959-EA50-41B4-9376-2090A11F81E1}">
      <dsp:nvSpPr>
        <dsp:cNvPr id="0" name=""/>
        <dsp:cNvSpPr/>
      </dsp:nvSpPr>
      <dsp:spPr>
        <a:xfrm>
          <a:off x="2843207" y="177630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una struttura portuale?</a:t>
          </a:r>
          <a:endParaRPr lang="it-IT" sz="1100" kern="1200" dirty="0"/>
        </a:p>
      </dsp:txBody>
      <dsp:txXfrm>
        <a:off x="3001633" y="336056"/>
        <a:ext cx="764949" cy="764949"/>
      </dsp:txXfrm>
    </dsp:sp>
    <dsp:sp modelId="{B12326DD-3719-476C-B586-B9227376800D}">
      <dsp:nvSpPr>
        <dsp:cNvPr id="0" name=""/>
        <dsp:cNvSpPr/>
      </dsp:nvSpPr>
      <dsp:spPr>
        <a:xfrm>
          <a:off x="1183927" y="588"/>
          <a:ext cx="3365604" cy="2692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2CA30-96A5-4FB6-8E59-40D8FF5514C4}">
      <dsp:nvSpPr>
        <dsp:cNvPr id="0" name=""/>
        <dsp:cNvSpPr/>
      </dsp:nvSpPr>
      <dsp:spPr>
        <a:xfrm>
          <a:off x="0" y="57220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C117A-003A-4C75-ACA1-4219EA3F6A22}">
      <dsp:nvSpPr>
        <dsp:cNvPr id="0" name=""/>
        <dsp:cNvSpPr/>
      </dsp:nvSpPr>
      <dsp:spPr>
        <a:xfrm>
          <a:off x="113562" y="146183"/>
          <a:ext cx="1841517" cy="5293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Piano di azione per la gestione integrata dei rifiuti e reflui nei porti</a:t>
          </a:r>
          <a:endParaRPr lang="it-IT" sz="1000" kern="1200" dirty="0"/>
        </a:p>
      </dsp:txBody>
      <dsp:txXfrm>
        <a:off x="139402" y="172023"/>
        <a:ext cx="1789837" cy="477661"/>
      </dsp:txXfrm>
    </dsp:sp>
    <dsp:sp modelId="{229CF075-2DD1-4DB4-9581-3452B921087C}">
      <dsp:nvSpPr>
        <dsp:cNvPr id="0" name=""/>
        <dsp:cNvSpPr/>
      </dsp:nvSpPr>
      <dsp:spPr>
        <a:xfrm>
          <a:off x="0" y="122597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6FC34-CB88-4E23-9B92-C58080F4F5A8}">
      <dsp:nvSpPr>
        <dsp:cNvPr id="0" name=""/>
        <dsp:cNvSpPr/>
      </dsp:nvSpPr>
      <dsp:spPr>
        <a:xfrm>
          <a:off x="113562" y="786405"/>
          <a:ext cx="1896844" cy="542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Mappatura degli impianti di trattamento rifiuti </a:t>
          </a:r>
          <a:endParaRPr lang="it-IT" sz="1000" kern="1200" dirty="0"/>
        </a:p>
      </dsp:txBody>
      <dsp:txXfrm>
        <a:off x="140064" y="812907"/>
        <a:ext cx="1843840" cy="489886"/>
      </dsp:txXfrm>
    </dsp:sp>
    <dsp:sp modelId="{C5CA9BC1-6626-40EE-9979-EE78EDA4FA9C}">
      <dsp:nvSpPr>
        <dsp:cNvPr id="0" name=""/>
        <dsp:cNvSpPr/>
      </dsp:nvSpPr>
      <dsp:spPr>
        <a:xfrm>
          <a:off x="0" y="186701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1994C-17B0-4FC3-83E2-F8A11DA78478}">
      <dsp:nvSpPr>
        <dsp:cNvPr id="0" name=""/>
        <dsp:cNvSpPr/>
      </dsp:nvSpPr>
      <dsp:spPr>
        <a:xfrm>
          <a:off x="113562" y="1440175"/>
          <a:ext cx="1896844" cy="5301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Analisi dei mercati e studio dei prodotti di riuso</a:t>
          </a:r>
          <a:endParaRPr lang="it-IT" sz="1000" kern="1200" dirty="0"/>
        </a:p>
      </dsp:txBody>
      <dsp:txXfrm>
        <a:off x="139442" y="1466055"/>
        <a:ext cx="1845084" cy="478399"/>
      </dsp:txXfrm>
    </dsp:sp>
    <dsp:sp modelId="{9A893096-9051-4C8D-B2B2-A9767128D85A}">
      <dsp:nvSpPr>
        <dsp:cNvPr id="0" name=""/>
        <dsp:cNvSpPr/>
      </dsp:nvSpPr>
      <dsp:spPr>
        <a:xfrm>
          <a:off x="0" y="2534139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4D178-3C00-406C-B217-73CC8F3AC576}">
      <dsp:nvSpPr>
        <dsp:cNvPr id="0" name=""/>
        <dsp:cNvSpPr/>
      </dsp:nvSpPr>
      <dsp:spPr>
        <a:xfrm>
          <a:off x="113562" y="2081215"/>
          <a:ext cx="1896844" cy="556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kern="1200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sp:txBody>
      <dsp:txXfrm>
        <a:off x="140716" y="2108369"/>
        <a:ext cx="1842536" cy="501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546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E605E63A-6633-4053-9E0F-816623106392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546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88A91E55-BE80-4B10-A2A5-DEF670A7E5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79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BF1CF22A-C97E-4AA3-B575-AF0A15AF72B9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3" rIns="91405" bIns="45703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293" y="4776025"/>
            <a:ext cx="5437505" cy="3907799"/>
          </a:xfrm>
          <a:prstGeom prst="rect">
            <a:avLst/>
          </a:prstGeom>
        </p:spPr>
        <p:txBody>
          <a:bodyPr vert="horz" lIns="91405" tIns="45703" rIns="91405" bIns="45703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79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A22DF949-A616-4CD9-BFA4-B0C90CDAA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299" y="1196752"/>
            <a:ext cx="9118867" cy="439248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3" name="Connecteur droit 12"/>
          <p:cNvCxnSpPr/>
          <p:nvPr userDrawn="1"/>
        </p:nvCxnSpPr>
        <p:spPr>
          <a:xfrm>
            <a:off x="107504" y="6165304"/>
            <a:ext cx="8928992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bastia.port.local\DCP\BIA\PORTS\Administration Générale\Bastia\Finances\Budget\PROGRAMMES EUROPEENS\EASYLOG\Logo EasyLog seul+partenaires 374x230\Logo_CIRE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10" y="6327249"/>
            <a:ext cx="442559" cy="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astia.port.local\DCP\BIA\PORTS\Administration Générale\Bastia\Finances\Budget\PROGRAMMES EUROPEENS\EASYLOG\Logo EasyLog seul+partenaires 374x230\CCI sigle LOGO horizontal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6359103"/>
            <a:ext cx="626010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astia.port.local\DCP\BIA\PORTS\Administration Générale\Bastia\Finances\Budget\PROGRAMMES EUROPEENS\EASYLOG\Logo EasyLog seul+partenaires 374x230\Logo autotita portuale mar tirren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1" y="6374208"/>
            <a:ext cx="1281388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bastia.port.local\DCP\BIA\PORTS\Administration Générale\Bastia\Finances\Budget\PROGRAMMES EUROPEENS\IMPATTI-NO\Logo ImpattiNO seul+partenaires 374x230\Logo autotita portuale mar tirreno orienta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09" y="6359103"/>
            <a:ext cx="864096" cy="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bastia.port.local\DCP\BIA\PORTS\Administration Générale\Bastia\Finances\Budget\PROGRAMMES EUROPEENS\IMPATTI-NO\Logo ImpattiNO seul+partenaires 374x230\logo cci var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5" y="6433581"/>
            <a:ext cx="86409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bastia.port.local\DCP\BIA\PORTS\Administration Générale\Bastia\Finances\Budget\PROGRAMMES EUROPEENS\IMPATTI-NO\Logo ImpattiNO seul+partenaires 374x230\ports_of_genoa_log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1" y="6422059"/>
            <a:ext cx="864096" cy="2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bastia.port.local\DCP\BIA\PORTS\Administration Générale\Bastia\Finances\Budget\PROGRAMMES EUROPEENS\IMPATTI-NO\Logo ImpattiNO seul+partenaires 150x150\Maremma e Tirreno-marchio-colo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9" y="6422059"/>
            <a:ext cx="1472952" cy="2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032" y="11009"/>
            <a:ext cx="4515316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1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9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6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cameradicommercio@pec.lg.camcom.it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it/web/impattino/-/concours-circular-port-impatti-no" TargetMode="External"/><Relationship Id="rId2" Type="http://schemas.openxmlformats.org/officeDocument/2006/relationships/hyperlink" Target="https://www.lg.camcom.it/pagina2696_contest-circular-ports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zione@lg.camcom.it" TargetMode="External"/><Relationship Id="rId7" Type="http://schemas.openxmlformats.org/officeDocument/2006/relationships/image" Target="../media/image37.emf"/><Relationship Id="rId2" Type="http://schemas.openxmlformats.org/officeDocument/2006/relationships/hyperlink" Target="mailto:luca.bilotti@lg.camco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lene.bottosso@lg.camcom.it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hyperlink" Target="http://interreg-maritime.eu/it/web/prismamed/-/prodotti-e-gli-output-di-progetto" TargetMode="Externa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hyperlink" Target="http://interreg-maritime.eu/it/web/grrinport/-/online-i-materiali-del-webina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8.jpeg"/><Relationship Id="rId5" Type="http://schemas.openxmlformats.org/officeDocument/2006/relationships/diagramData" Target="../diagrams/data4.xml"/><Relationship Id="rId10" Type="http://schemas.openxmlformats.org/officeDocument/2006/relationships/image" Target="../media/image23.jpeg"/><Relationship Id="rId4" Type="http://schemas.openxmlformats.org/officeDocument/2006/relationships/image" Target="../media/image27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2736"/>
            <a:ext cx="9144000" cy="4896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51720" y="836712"/>
            <a:ext cx="6984776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5816" y="1556792"/>
            <a:ext cx="5832648" cy="4143006"/>
          </a:xfrm>
          <a:prstGeom prst="rect">
            <a:avLst/>
          </a:prstGeom>
          <a:solidFill>
            <a:srgbClr val="98C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/>
          <a:stretch/>
        </p:blipFill>
        <p:spPr>
          <a:xfrm>
            <a:off x="0" y="1556792"/>
            <a:ext cx="2699792" cy="414300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1556792"/>
            <a:ext cx="5400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chemeClr val="tx2"/>
                </a:solidFill>
              </a:rPr>
              <a:t>° Comitato di Pilotaggio – Progetto IMPATTI-NO</a:t>
            </a: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</a:rPr>
              <a:t>9 ottobre 2019</a:t>
            </a:r>
          </a:p>
          <a:p>
            <a:pPr algn="ctr">
              <a:lnSpc>
                <a:spcPct val="150000"/>
              </a:lnSpc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STATO DI AVANZAMENTO ATTIVITÀ T.1.1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PRODOTTO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T.1.1.4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</a:rPr>
              <a:t>CCIAA MAREMMA A E TIRRENO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5811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endParaRPr lang="it-IT" sz="600" dirty="0" smtClean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5" y="0"/>
            <a:ext cx="9170715" cy="6237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120913" y="5436999"/>
            <a:ext cx="15478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Montserrat" pitchFamily="2" charset="77"/>
                <a:ea typeface="+mj-ea"/>
                <a:cs typeface="Arial" panose="020B0604020202020204" pitchFamily="34" charset="0"/>
              </a:rPr>
              <a:t>Luca Bilotti</a:t>
            </a:r>
          </a:p>
        </p:txBody>
      </p:sp>
      <p:pic>
        <p:nvPicPr>
          <p:cNvPr id="11" name="Immagine 10" descr="C:\Users\clp0019\AppData\Local\Microsoft\Windows\INetCache\Content.Word\Logo CCIAAMaremmaTirreno+Pittogramma RGB300dp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25" y="5775553"/>
            <a:ext cx="2457450" cy="39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2877967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24744"/>
            <a:ext cx="61926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Condizioni per partecipare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496801137"/>
              </p:ext>
            </p:extLst>
          </p:nvPr>
        </p:nvGraphicFramePr>
        <p:xfrm>
          <a:off x="1331640" y="1708359"/>
          <a:ext cx="7560840" cy="43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4114" y="1468512"/>
            <a:ext cx="180019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Premi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03" y="1153585"/>
            <a:ext cx="3797647" cy="4234439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flipV="1">
            <a:off x="4283968" y="2116643"/>
            <a:ext cx="3024336" cy="1456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3968" y="3716967"/>
            <a:ext cx="2808312" cy="7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2654797"/>
            <a:ext cx="3599332" cy="98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60297" y="29867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Sardegna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dirty="0" smtClean="0"/>
          </a:p>
          <a:p>
            <a:r>
              <a:rPr lang="it-IT" b="1" dirty="0" smtClean="0"/>
              <a:t>Liguria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b="1" dirty="0" smtClean="0"/>
          </a:p>
          <a:p>
            <a:r>
              <a:rPr lang="it-IT" b="1" dirty="0" smtClean="0"/>
              <a:t>Toscana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6350" y="2211385"/>
            <a:ext cx="1932576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Voucher in </a:t>
            </a:r>
            <a:r>
              <a:rPr lang="it-IT" dirty="0" smtClean="0"/>
              <a:t>denaro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4114" y="5181762"/>
            <a:ext cx="8188894" cy="88036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NB</a:t>
            </a:r>
            <a:r>
              <a:rPr lang="it-IT" dirty="0"/>
              <a:t>: In mancanza di candidature ritenute eleggibili ai fini dell’assegnazione dei premi si potrà procedere alla </a:t>
            </a:r>
            <a:r>
              <a:rPr lang="it-IT" b="1" u="sng" dirty="0" err="1"/>
              <a:t>ridestinazione</a:t>
            </a:r>
            <a:r>
              <a:rPr lang="it-IT" b="1" u="sng" dirty="0"/>
              <a:t> delle risorse tra i territori </a:t>
            </a:r>
            <a:r>
              <a:rPr lang="it-IT" dirty="0"/>
              <a:t>di competenza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688177" y="3453030"/>
            <a:ext cx="1350150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</a:t>
            </a:r>
            <a:r>
              <a:rPr lang="it-IT" b="1" dirty="0" smtClean="0">
                <a:solidFill>
                  <a:schemeClr val="bg1"/>
                </a:solidFill>
              </a:rPr>
              <a:t>.000  euro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246694"/>
            <a:ext cx="38287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scheda progettuale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323528" y="1844824"/>
          <a:ext cx="360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400350" y="1283516"/>
            <a:ext cx="334811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 criteri di valutazione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/>
          </p:nvPr>
        </p:nvGraphicFramePr>
        <p:xfrm>
          <a:off x="4644008" y="1844824"/>
          <a:ext cx="4139508" cy="292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163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Criteri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Punteggio massimo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IMPATTO CIRCOLARE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INNOVATIVITA’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FATTIBILITA’ E PROSPETTIVE DI MERCATO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REPLICABILITA’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DIMENSIONE MULTISTAKEHOLDER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9" y="4947276"/>
            <a:ext cx="709374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9563" y="4941168"/>
            <a:ext cx="407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Per essere ammessi alla graduatoria è necessario raggiungere un punteggio minimo di 70.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702309" y="5475425"/>
            <a:ext cx="40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In caso di parità di punteggio di due o più proponenti, il premio verrà assegnato alla proposta che totalizza il punteggio superiore indicato nel criterio n. 1</a:t>
            </a:r>
          </a:p>
        </p:txBody>
      </p:sp>
    </p:spTree>
    <p:extLst>
      <p:ext uri="{BB962C8B-B14F-4D97-AF65-F5344CB8AC3E}">
        <p14:creationId xmlns:p14="http://schemas.microsoft.com/office/powerpoint/2010/main" val="2925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1708359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252711"/>
            <a:ext cx="237626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Deadline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2021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024983444"/>
              </p:ext>
            </p:extLst>
          </p:nvPr>
        </p:nvGraphicFramePr>
        <p:xfrm>
          <a:off x="1115616" y="1836374"/>
          <a:ext cx="4464496" cy="334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10"/>
          <p:cNvSpPr/>
          <p:nvPr/>
        </p:nvSpPr>
        <p:spPr>
          <a:xfrm>
            <a:off x="5004048" y="1200527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Modalità di partecipazione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44608" y="3381467"/>
            <a:ext cx="419348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mediante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propria casella di posta elettronica certificata (PEC) con invio all’indirizzo di posta elettronica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cameradicommercio@pec.lg.camcom.it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Nell’oggetto della PEC deve essere indicata la dicitura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“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CIRCULAR PORTS - IMPATTI-NO”.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Il termine ultimo per l’invio telematico delle candidature è il </a:t>
            </a:r>
            <a:r>
              <a:rPr lang="it-IT" sz="1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14 maggio </a:t>
            </a:r>
            <a:r>
              <a:rPr lang="it-IT" sz="1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2021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680419" y="2078894"/>
            <a:ext cx="4257674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 candidati interessati devono produrre ed inviare: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domanda di partecipazione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scheda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progetto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u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lteriori allegati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996952"/>
            <a:ext cx="85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della Camera di Commercio della Maremma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Tirreno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https://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www.lg.camcom.it/pagina2696_contest-circular-ports.html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vetrina del progetto IMPATTI-NO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http://interreg-maritime.eu/it/web/impattino/-/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concours-circular-port-impatti-no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890990"/>
            <a:ext cx="84249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documentazione (bando e relativa modulistica) è disponibile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: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008" y="2500939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Luca Bilotti: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0564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430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212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luca.bilotti@lg.camcom.it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477526"/>
            <a:ext cx="842493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 se hai bisogno di ulteriori informazioni non esitare a contattarci…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5597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Oppure scrivi a: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promozione@lg.camcom.it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123728" y="2161163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1026" name="Picture 2" descr="Modifica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3" y="2326279"/>
            <a:ext cx="1384595" cy="1384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0107" y="4254237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Selene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Bottosso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0586 231 259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6"/>
              </a:rPr>
              <a:t>selene.bottosso@lg.camcom.it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216173" y="3811071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109" y="3944839"/>
            <a:ext cx="1404366" cy="1405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28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flag COMMISSIONE EUROPEA Bruxelles, 11.12.2019 COM(2019) 640 final  COMUNICAZIONE DELLA COMMISSIONE Il Green Deal europeo 1.Introduzione -  trasformare una sfida pressante in un'opportunità unica La presente  comunicazione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2" y="116632"/>
            <a:ext cx="4896231" cy="45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555722898"/>
              </p:ext>
            </p:extLst>
          </p:nvPr>
        </p:nvGraphicFramePr>
        <p:xfrm>
          <a:off x="0" y="2132856"/>
          <a:ext cx="4211960" cy="3327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Festival dell'Ingegno, le aziende premiano a Palermo i giovani vincitori  del concorso di idee | BlogSicilia - Ultime notizie dalla Sicili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8"/>
              </a:clrFrom>
              <a:clrTo>
                <a:srgbClr val="FA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30110"/>
            <a:ext cx="2751176" cy="20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3164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Contribuire all’educazione degli studenti allo sviluppo sostenibile (Agenda 2030)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23728" y="1156510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Transizione ecologica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647212" y="1156510"/>
            <a:ext cx="171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Sviluppo sostenibile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91992" y="1156510"/>
            <a:ext cx="1689489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L’obiettivo del contest</a:t>
            </a:r>
            <a:endParaRPr lang="it-IT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2564904"/>
            <a:ext cx="4248472" cy="175432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Esempi di rifiuti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biodegradabili di cucina e mense/altri rifiuti biodegradabili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ingombranti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delle operazioni di costruzione e demolizione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 imballaggio (plastica, carta e cartone, vetro, metalli, materiali misti, etc.);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-Acque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di lavaggio delle cisterne;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-Oli esausti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-Altre tipologie di rifiuti….</a:t>
            </a:r>
            <a:endParaRPr lang="it-IT" sz="1200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A Taranto si è parlato di Economia Circolare e corretta gestione dei rifiuti  – Polis Notiz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34" y="4149080"/>
            <a:ext cx="2103780" cy="2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1364763"/>
            <a:ext cx="3490414" cy="938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focus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gestione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e/o la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valorizzazione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dei rifiuti prodotti in «aree portuali» della Toscana (</a:t>
            </a:r>
            <a:r>
              <a:rPr lang="it-IT" sz="1300" i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mare / terra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) secondo la logica dell’economia circolare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clrChange>
              <a:clrFrom>
                <a:srgbClr val="E4FBFF"/>
              </a:clrFrom>
              <a:clrTo>
                <a:srgbClr val="E4FBFF">
                  <a:alpha val="0"/>
                </a:srgbClr>
              </a:clrTo>
            </a:clrChange>
          </a:blip>
          <a:stretch>
            <a:fillRect/>
          </a:stretch>
        </p:blipFill>
        <p:spPr>
          <a:xfrm rot="2859116">
            <a:off x="5075335" y="2325266"/>
            <a:ext cx="3726362" cy="21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2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9049"/>
            <a:ext cx="2185175" cy="14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Toscana,'banchina sicura' per 2.500 posti barca - Nautica e  Sport - Mare - ANSA.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5" y="3744189"/>
            <a:ext cx="2262078" cy="1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135601" y="2131129"/>
            <a:ext cx="2620464" cy="1585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Le aree di intervento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 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la rete regionale dei porti (porti principali, approdi turistici e punti di ormeggio) e non solo… compagnie di navigazione, aree di rimessaggio e </a:t>
            </a:r>
            <a:r>
              <a:rPr lang="it-IT" sz="1300" dirty="0" err="1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refitting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, cantieri navali.…. </a:t>
            </a:r>
          </a:p>
        </p:txBody>
      </p:sp>
      <p:pic>
        <p:nvPicPr>
          <p:cNvPr id="6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98290"/>
            <a:ext cx="1508739" cy="1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73209"/>
            <a:ext cx="1992606" cy="1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gno e composti per la costruzione navale - Cecchi.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85" y="4147554"/>
            <a:ext cx="1599561" cy="12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03E2103B-4A1D-4ED7-A15C-00D9609A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76872"/>
            <a:ext cx="8429226" cy="3600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4560" y="15385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Cinque «</a:t>
            </a:r>
            <a:r>
              <a:rPr lang="it-IT" altLang="it-IT" b="1" dirty="0" err="1">
                <a:solidFill>
                  <a:srgbClr val="FF0000"/>
                </a:solidFill>
                <a:cs typeface="Arial" pitchFamily="34" charset="0"/>
              </a:rPr>
              <a:t>circular</a:t>
            </a:r>
            <a:r>
              <a:rPr lang="it-IT" altLang="it-IT" b="1" dirty="0">
                <a:solidFill>
                  <a:srgbClr val="FF0000"/>
                </a:solidFill>
                <a:cs typeface="Arial" pitchFamily="34" charset="0"/>
              </a:rPr>
              <a:t> business model</a:t>
            </a: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 </a:t>
            </a:r>
            <a:b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secondo Accenture (2014)</a:t>
            </a:r>
            <a:endParaRPr lang="it-IT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582982"/>
            <a:ext cx="2232248" cy="7848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modello di business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</a:t>
            </a:r>
            <a:r>
              <a:rPr lang="it-IT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alcuni possibili esempi</a:t>
            </a:r>
            <a:endParaRPr lang="it-IT" sz="1300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152578377"/>
              </p:ext>
            </p:extLst>
          </p:nvPr>
        </p:nvGraphicFramePr>
        <p:xfrm>
          <a:off x="1869645" y="2176342"/>
          <a:ext cx="5791348" cy="384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32091" y="1419775"/>
            <a:ext cx="1891637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punto di partenza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5" y="3426768"/>
            <a:ext cx="245481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1259632" y="2116380"/>
            <a:ext cx="1289940" cy="1143000"/>
            <a:chOff x="1751859" y="493612"/>
            <a:chExt cx="1143000" cy="114300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Ovale 14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Ho già una mia idea…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tx1"/>
                  </a:solidFill>
                </a:rPr>
                <a:t>OPPURE…</a:t>
              </a:r>
              <a:endParaRPr lang="it-IT" sz="1200" kern="1200" dirty="0"/>
            </a:p>
          </p:txBody>
        </p:sp>
      </p:grp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963050882"/>
              </p:ext>
            </p:extLst>
          </p:nvPr>
        </p:nvGraphicFramePr>
        <p:xfrm>
          <a:off x="6575822" y="2268439"/>
          <a:ext cx="2273466" cy="285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0" name="Gruppo 19"/>
          <p:cNvGrpSpPr/>
          <p:nvPr/>
        </p:nvGrpSpPr>
        <p:grpSpPr>
          <a:xfrm>
            <a:off x="2987824" y="1489119"/>
            <a:ext cx="1258121" cy="1198761"/>
            <a:chOff x="1751859" y="493612"/>
            <a:chExt cx="1143000" cy="11430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Ovale 20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Contatto una compagnia di trasporto passeggeri / merci?</a:t>
              </a:r>
              <a:endParaRPr lang="it-IT" sz="1100" kern="1200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936666" y="1219740"/>
            <a:ext cx="1213496" cy="1077177"/>
            <a:chOff x="1751859" y="493612"/>
            <a:chExt cx="1143000" cy="1143000"/>
          </a:xfr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Ovale 23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>
                  <a:solidFill>
                    <a:schemeClr val="tx1"/>
                  </a:solidFill>
                </a:rPr>
                <a:t>…OPPURE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Esamino i documenti </a:t>
              </a:r>
              <a:r>
                <a:rPr lang="it-IT" sz="1100" dirty="0" smtClean="0"/>
                <a:t>prodotti dal progetto</a:t>
              </a:r>
              <a:endParaRPr lang="it-IT" sz="1100" kern="1200" dirty="0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2347">
            <a:off x="8427151" y="1712086"/>
            <a:ext cx="609524" cy="609524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868144" y="5085184"/>
            <a:ext cx="3228904" cy="1008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017370" y="5079150"/>
            <a:ext cx="2940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smtClean="0"/>
              <a:t>…OPPURE </a:t>
            </a:r>
          </a:p>
          <a:p>
            <a:pPr algn="ctr"/>
            <a:r>
              <a:rPr lang="it-IT" sz="1000" dirty="0" smtClean="0">
                <a:solidFill>
                  <a:schemeClr val="bg1"/>
                </a:solidFill>
              </a:rPr>
              <a:t>Prendo spunto </a:t>
            </a:r>
            <a:r>
              <a:rPr lang="it-IT" sz="1000" dirty="0">
                <a:solidFill>
                  <a:schemeClr val="bg1"/>
                </a:solidFill>
              </a:rPr>
              <a:t>dai progetti </a:t>
            </a:r>
            <a:r>
              <a:rPr lang="it-IT" sz="1000" b="1" dirty="0" smtClean="0">
                <a:solidFill>
                  <a:schemeClr val="bg1"/>
                </a:solidFill>
              </a:rPr>
              <a:t>GRRINPORT </a:t>
            </a:r>
            <a:r>
              <a:rPr lang="it-IT" sz="1000" dirty="0">
                <a:solidFill>
                  <a:schemeClr val="bg1"/>
                </a:solidFill>
                <a:hlinkClick r:id="rId14"/>
              </a:rPr>
              <a:t>http://interreg-maritime.eu/it/web/grrinport/-/</a:t>
            </a:r>
            <a:r>
              <a:rPr lang="it-IT" sz="1000" dirty="0" smtClean="0">
                <a:solidFill>
                  <a:schemeClr val="bg1"/>
                </a:solidFill>
                <a:hlinkClick r:id="rId14"/>
              </a:rPr>
              <a:t>online-i-materiali-del-webinar</a:t>
            </a:r>
            <a:r>
              <a:rPr lang="it-IT" sz="1000" dirty="0">
                <a:solidFill>
                  <a:schemeClr val="bg1"/>
                </a:solidFill>
              </a:rPr>
              <a:t> e </a:t>
            </a:r>
            <a:r>
              <a:rPr lang="it-IT" sz="1000" b="1" dirty="0">
                <a:solidFill>
                  <a:schemeClr val="bg1"/>
                </a:solidFill>
              </a:rPr>
              <a:t>PRISMAMED </a:t>
            </a:r>
            <a:r>
              <a:rPr lang="it-IT" sz="1000" dirty="0">
                <a:solidFill>
                  <a:schemeClr val="bg1"/>
                </a:solidFill>
                <a:hlinkClick r:id="rId15"/>
              </a:rPr>
              <a:t>http://interreg-maritime.eu/it/web/prismamed/-/</a:t>
            </a:r>
            <a:r>
              <a:rPr lang="it-IT" sz="1000" dirty="0" smtClean="0">
                <a:solidFill>
                  <a:schemeClr val="bg1"/>
                </a:solidFill>
                <a:hlinkClick r:id="rId15"/>
              </a:rPr>
              <a:t>prodotti-e-gli-output-di-progetto</a:t>
            </a:r>
            <a:r>
              <a:rPr lang="it-IT" sz="1000" dirty="0" smtClean="0">
                <a:solidFill>
                  <a:schemeClr val="bg1"/>
                </a:solidFill>
              </a:rPr>
              <a:t> 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3862" y="1209826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1" y="2894480"/>
            <a:ext cx="1275949" cy="997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6" y="2078275"/>
            <a:ext cx="1016522" cy="104646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1675" y="247070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RIFIUTI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70372"/>
            <a:ext cx="1567739" cy="1563970"/>
          </a:xfrm>
          <a:prstGeom prst="rect">
            <a:avLst/>
          </a:prstGeom>
        </p:spPr>
      </p:pic>
      <p:sp>
        <p:nvSpPr>
          <p:cNvPr id="13" name="Più 12"/>
          <p:cNvSpPr/>
          <p:nvPr/>
        </p:nvSpPr>
        <p:spPr>
          <a:xfrm>
            <a:off x="1969191" y="3645024"/>
            <a:ext cx="576064" cy="583017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D08C3D9D-131A-4A4D-A762-F8EB6710287C}"/>
              </a:ext>
            </a:extLst>
          </p:cNvPr>
          <p:cNvGraphicFramePr/>
          <p:nvPr>
            <p:extLst/>
          </p:nvPr>
        </p:nvGraphicFramePr>
        <p:xfrm>
          <a:off x="3530374" y="1340768"/>
          <a:ext cx="55781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3" y="2924944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513642" y="491853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AMBITI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" y="5373216"/>
            <a:ext cx="1004083" cy="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2" y="4599719"/>
            <a:ext cx="1108052" cy="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81" y="5326296"/>
            <a:ext cx="1033119" cy="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2843808" y="2894480"/>
            <a:ext cx="884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MODELLO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627784" y="1325269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ALCUNE </a:t>
            </a:r>
            <a:r>
              <a:rPr lang="it-IT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ISPIRAZIONI DA BUONE </a:t>
            </a:r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PRASSI….</a:t>
            </a:r>
            <a:endParaRPr lang="it-IT" sz="11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0753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552" y="1988840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D08C3D9D-131A-4A4D-A762-F8EB67102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8825"/>
              </p:ext>
            </p:extLst>
          </p:nvPr>
        </p:nvGraphicFramePr>
        <p:xfrm>
          <a:off x="2570406" y="1052736"/>
          <a:ext cx="603404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4656"/>
            <a:ext cx="1512168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251520" y="3249130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… E ULTERIORI SUGGERIMENTI…</a:t>
            </a:r>
            <a:endParaRPr lang="it-IT" sz="11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4454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udenti online – Università degli Studi di Pav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2" y="2277458"/>
            <a:ext cx="3491414" cy="22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5" y="1258707"/>
            <a:ext cx="3307954" cy="3314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6408204" y="3806640"/>
            <a:ext cx="969335" cy="1664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900594" y="3551705"/>
            <a:ext cx="28592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Sardegna </a:t>
            </a:r>
          </a:p>
          <a:p>
            <a:pPr algn="ctr"/>
            <a:r>
              <a:rPr lang="it-IT" sz="1300" dirty="0" smtClean="0"/>
              <a:t>Cagliari</a:t>
            </a:r>
            <a:r>
              <a:rPr lang="it-IT" sz="1300" dirty="0"/>
              <a:t>, Sassari, Nuoro, Oristano, Carbonia-Iglesias, Medio Campidano, Ogliastra, </a:t>
            </a:r>
            <a:r>
              <a:rPr lang="it-IT" sz="1300" dirty="0" smtClean="0"/>
              <a:t>Olbia-Tempio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200066" y="4265863"/>
            <a:ext cx="2115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Toscana</a:t>
            </a:r>
          </a:p>
          <a:p>
            <a:pPr algn="ctr"/>
            <a:r>
              <a:rPr lang="it-IT" sz="1300" dirty="0" smtClean="0"/>
              <a:t>Livorno</a:t>
            </a:r>
            <a:r>
              <a:rPr lang="it-IT" sz="1300" dirty="0"/>
              <a:t>, </a:t>
            </a:r>
            <a:r>
              <a:rPr lang="it-IT" sz="1300" dirty="0" smtClean="0"/>
              <a:t>Grosseto, Massa Carrara, Lucca, Pisa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772838" y="2702886"/>
            <a:ext cx="237678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Liguria</a:t>
            </a:r>
          </a:p>
          <a:p>
            <a:pPr algn="ctr"/>
            <a:r>
              <a:rPr lang="it-IT" sz="1300" dirty="0" smtClean="0"/>
              <a:t>La </a:t>
            </a:r>
            <a:r>
              <a:rPr lang="it-IT" sz="1300" dirty="0"/>
              <a:t>Spezia, Genova, Savona, </a:t>
            </a:r>
            <a:r>
              <a:rPr lang="it-IT" sz="1300" dirty="0" smtClean="0"/>
              <a:t>Imperia</a:t>
            </a:r>
            <a:endParaRPr lang="it-IT" sz="1300" dirty="0"/>
          </a:p>
        </p:txBody>
      </p:sp>
      <p:cxnSp>
        <p:nvCxnSpPr>
          <p:cNvPr id="21" name="Connettore 2 20"/>
          <p:cNvCxnSpPr/>
          <p:nvPr/>
        </p:nvCxnSpPr>
        <p:spPr>
          <a:xfrm>
            <a:off x="8257976" y="2640717"/>
            <a:ext cx="228197" cy="15716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6581435" y="1991413"/>
            <a:ext cx="1031888" cy="76851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4923165" y="4736983"/>
            <a:ext cx="2080831" cy="49244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è un Istituto superiore situato in …..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7312" y="1298916"/>
            <a:ext cx="2736304" cy="6924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</a:t>
            </a:r>
            <a:r>
              <a:rPr lang="it-IT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non deve </a:t>
            </a: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necessariamente essere un Istituto tecnico o professionale…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51520" y="4983204"/>
            <a:ext cx="3024336" cy="584775"/>
          </a:xfrm>
          <a:prstGeom prst="rect">
            <a:avLst/>
          </a:prstGeom>
          <a:solidFill>
            <a:srgbClr val="FFFF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Contano solo la nostra creatività ed il nostro intuito…le IDEE!!!!!</a:t>
            </a:r>
            <a:endParaRPr lang="it-IT" sz="16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7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37" y="873048"/>
            <a:ext cx="976667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5788</TotalTime>
  <Words>938</Words>
  <Application>Microsoft Office PowerPoint</Application>
  <PresentationFormat>Presentazione su schermo (4:3)</PresentationFormat>
  <Paragraphs>147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Libre Franklin</vt:lpstr>
      <vt:lpstr>Montserrat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J. ORLANDUCCI</dc:creator>
  <cp:lastModifiedBy>Bottosso Selene</cp:lastModifiedBy>
  <cp:revision>407</cp:revision>
  <cp:lastPrinted>2021-01-21T10:12:35Z</cp:lastPrinted>
  <dcterms:created xsi:type="dcterms:W3CDTF">2019-01-24T08:20:51Z</dcterms:created>
  <dcterms:modified xsi:type="dcterms:W3CDTF">2021-04-14T07:27:26Z</dcterms:modified>
</cp:coreProperties>
</file>